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0.xml" ContentType="application/vnd.openxmlformats-officedocument.theme+xml"/>
  <Override PartName="/ppt/slideLayouts/slideLayout17.xml" ContentType="application/vnd.openxmlformats-officedocument.presentationml.slideLayout+xml"/>
  <Override PartName="/ppt/theme/theme11.xml" ContentType="application/vnd.openxmlformats-officedocument.theme+xml"/>
  <Override PartName="/ppt/slideLayouts/slideLayout18.xml" ContentType="application/vnd.openxmlformats-officedocument.presentationml.slideLayout+xml"/>
  <Override PartName="/ppt/theme/theme1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3.xml" ContentType="application/vnd.openxmlformats-officedocument.theme+xml"/>
  <Override PartName="/ppt/slideLayouts/slideLayout22.xml" ContentType="application/vnd.openxmlformats-officedocument.presentationml.slideLayout+xml"/>
  <Override PartName="/ppt/theme/theme14.xml" ContentType="application/vnd.openxmlformats-officedocument.theme+xml"/>
  <Override PartName="/ppt/slideLayouts/slideLayout23.xml" ContentType="application/vnd.openxmlformats-officedocument.presentationml.slideLayout+xml"/>
  <Override PartName="/ppt/theme/theme1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7.xml" ContentType="application/vnd.openxmlformats-officedocument.theme+xml"/>
  <Override PartName="/ppt/slideLayouts/slideLayout3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 id="2147483717" r:id="rId2"/>
    <p:sldMasterId id="2147483726" r:id="rId3"/>
    <p:sldMasterId id="2147483724" r:id="rId4"/>
    <p:sldMasterId id="2147483739" r:id="rId5"/>
    <p:sldMasterId id="2147483728" r:id="rId6"/>
    <p:sldMasterId id="2147483735" r:id="rId7"/>
    <p:sldMasterId id="2147483741" r:id="rId8"/>
    <p:sldMasterId id="2147483719" r:id="rId9"/>
    <p:sldMasterId id="2147483745" r:id="rId10"/>
    <p:sldMasterId id="2147483722" r:id="rId11"/>
    <p:sldMasterId id="2147483748" r:id="rId12"/>
    <p:sldMasterId id="2147483756" r:id="rId13"/>
    <p:sldMasterId id="2147483760" r:id="rId14"/>
    <p:sldMasterId id="2147483770" r:id="rId15"/>
    <p:sldMasterId id="2147483772" r:id="rId16"/>
    <p:sldMasterId id="2147483786" r:id="rId17"/>
    <p:sldMasterId id="2147483789" r:id="rId18"/>
  </p:sldMasterIdLst>
  <p:notesMasterIdLst>
    <p:notesMasterId r:id="rId150"/>
  </p:notesMasterIdLst>
  <p:sldIdLst>
    <p:sldId id="553" r:id="rId19"/>
    <p:sldId id="353" r:id="rId20"/>
    <p:sldId id="432" r:id="rId21"/>
    <p:sldId id="502" r:id="rId22"/>
    <p:sldId id="558" r:id="rId23"/>
    <p:sldId id="486" r:id="rId24"/>
    <p:sldId id="495" r:id="rId25"/>
    <p:sldId id="423" r:id="rId26"/>
    <p:sldId id="489" r:id="rId27"/>
    <p:sldId id="484" r:id="rId28"/>
    <p:sldId id="556" r:id="rId29"/>
    <p:sldId id="488" r:id="rId30"/>
    <p:sldId id="492" r:id="rId31"/>
    <p:sldId id="497" r:id="rId32"/>
    <p:sldId id="485" r:id="rId33"/>
    <p:sldId id="493" r:id="rId34"/>
    <p:sldId id="496" r:id="rId35"/>
    <p:sldId id="557" r:id="rId36"/>
    <p:sldId id="499" r:id="rId37"/>
    <p:sldId id="500" r:id="rId38"/>
    <p:sldId id="501" r:id="rId39"/>
    <p:sldId id="498" r:id="rId40"/>
    <p:sldId id="471" r:id="rId41"/>
    <p:sldId id="412" r:id="rId42"/>
    <p:sldId id="511" r:id="rId43"/>
    <p:sldId id="512" r:id="rId44"/>
    <p:sldId id="548" r:id="rId45"/>
    <p:sldId id="549" r:id="rId46"/>
    <p:sldId id="550" r:id="rId47"/>
    <p:sldId id="510" r:id="rId48"/>
    <p:sldId id="430" r:id="rId49"/>
    <p:sldId id="490" r:id="rId50"/>
    <p:sldId id="564" r:id="rId51"/>
    <p:sldId id="513" r:id="rId52"/>
    <p:sldId id="514" r:id="rId53"/>
    <p:sldId id="515" r:id="rId54"/>
    <p:sldId id="516" r:id="rId55"/>
    <p:sldId id="517" r:id="rId56"/>
    <p:sldId id="518" r:id="rId57"/>
    <p:sldId id="519" r:id="rId58"/>
    <p:sldId id="520" r:id="rId59"/>
    <p:sldId id="521" r:id="rId60"/>
    <p:sldId id="522" r:id="rId61"/>
    <p:sldId id="523" r:id="rId62"/>
    <p:sldId id="524" r:id="rId63"/>
    <p:sldId id="525" r:id="rId64"/>
    <p:sldId id="526" r:id="rId65"/>
    <p:sldId id="527" r:id="rId66"/>
    <p:sldId id="528" r:id="rId67"/>
    <p:sldId id="529" r:id="rId68"/>
    <p:sldId id="530" r:id="rId69"/>
    <p:sldId id="531" r:id="rId70"/>
    <p:sldId id="481" r:id="rId71"/>
    <p:sldId id="565" r:id="rId72"/>
    <p:sldId id="540" r:id="rId73"/>
    <p:sldId id="559" r:id="rId74"/>
    <p:sldId id="541" r:id="rId75"/>
    <p:sldId id="561" r:id="rId76"/>
    <p:sldId id="562" r:id="rId77"/>
    <p:sldId id="560" r:id="rId78"/>
    <p:sldId id="543" r:id="rId79"/>
    <p:sldId id="544" r:id="rId80"/>
    <p:sldId id="545" r:id="rId81"/>
    <p:sldId id="546" r:id="rId82"/>
    <p:sldId id="547" r:id="rId83"/>
    <p:sldId id="563" r:id="rId84"/>
    <p:sldId id="507" r:id="rId85"/>
    <p:sldId id="610" r:id="rId86"/>
    <p:sldId id="554" r:id="rId87"/>
    <p:sldId id="566" r:id="rId88"/>
    <p:sldId id="459" r:id="rId89"/>
    <p:sldId id="460" r:id="rId90"/>
    <p:sldId id="461" r:id="rId91"/>
    <p:sldId id="462" r:id="rId92"/>
    <p:sldId id="463" r:id="rId93"/>
    <p:sldId id="567" r:id="rId94"/>
    <p:sldId id="464" r:id="rId95"/>
    <p:sldId id="465" r:id="rId96"/>
    <p:sldId id="469" r:id="rId97"/>
    <p:sldId id="466" r:id="rId98"/>
    <p:sldId id="467" r:id="rId99"/>
    <p:sldId id="472" r:id="rId100"/>
    <p:sldId id="468" r:id="rId101"/>
    <p:sldId id="536" r:id="rId102"/>
    <p:sldId id="537" r:id="rId103"/>
    <p:sldId id="538" r:id="rId104"/>
    <p:sldId id="552" r:id="rId105"/>
    <p:sldId id="539" r:id="rId106"/>
    <p:sldId id="509" r:id="rId107"/>
    <p:sldId id="582" r:id="rId108"/>
    <p:sldId id="583" r:id="rId109"/>
    <p:sldId id="584" r:id="rId110"/>
    <p:sldId id="585" r:id="rId111"/>
    <p:sldId id="586" r:id="rId112"/>
    <p:sldId id="587" r:id="rId113"/>
    <p:sldId id="588" r:id="rId114"/>
    <p:sldId id="589" r:id="rId115"/>
    <p:sldId id="590" r:id="rId116"/>
    <p:sldId id="591" r:id="rId117"/>
    <p:sldId id="592" r:id="rId118"/>
    <p:sldId id="609" r:id="rId119"/>
    <p:sldId id="555" r:id="rId120"/>
    <p:sldId id="569" r:id="rId121"/>
    <p:sldId id="570" r:id="rId122"/>
    <p:sldId id="571" r:id="rId123"/>
    <p:sldId id="572" r:id="rId124"/>
    <p:sldId id="573" r:id="rId125"/>
    <p:sldId id="574" r:id="rId126"/>
    <p:sldId id="575" r:id="rId127"/>
    <p:sldId id="576" r:id="rId128"/>
    <p:sldId id="577" r:id="rId129"/>
    <p:sldId id="578" r:id="rId130"/>
    <p:sldId id="579" r:id="rId131"/>
    <p:sldId id="580" r:id="rId132"/>
    <p:sldId id="581" r:id="rId133"/>
    <p:sldId id="593" r:id="rId134"/>
    <p:sldId id="594" r:id="rId135"/>
    <p:sldId id="595" r:id="rId136"/>
    <p:sldId id="596" r:id="rId137"/>
    <p:sldId id="597" r:id="rId138"/>
    <p:sldId id="598" r:id="rId139"/>
    <p:sldId id="599" r:id="rId140"/>
    <p:sldId id="600" r:id="rId141"/>
    <p:sldId id="601" r:id="rId142"/>
    <p:sldId id="602" r:id="rId143"/>
    <p:sldId id="603" r:id="rId144"/>
    <p:sldId id="604" r:id="rId145"/>
    <p:sldId id="605" r:id="rId146"/>
    <p:sldId id="606" r:id="rId147"/>
    <p:sldId id="607" r:id="rId148"/>
    <p:sldId id="608" r:id="rId1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C193D2-32AB-684F-B2D2-28CB7E4E3A28}">
          <p14:sldIdLst>
            <p14:sldId id="553"/>
            <p14:sldId id="353"/>
            <p14:sldId id="432"/>
            <p14:sldId id="502"/>
            <p14:sldId id="558"/>
            <p14:sldId id="486"/>
            <p14:sldId id="495"/>
            <p14:sldId id="423"/>
            <p14:sldId id="489"/>
            <p14:sldId id="484"/>
            <p14:sldId id="556"/>
            <p14:sldId id="488"/>
            <p14:sldId id="492"/>
            <p14:sldId id="497"/>
            <p14:sldId id="485"/>
            <p14:sldId id="493"/>
            <p14:sldId id="496"/>
            <p14:sldId id="557"/>
            <p14:sldId id="499"/>
            <p14:sldId id="500"/>
            <p14:sldId id="501"/>
            <p14:sldId id="498"/>
            <p14:sldId id="471"/>
            <p14:sldId id="412"/>
            <p14:sldId id="511"/>
            <p14:sldId id="512"/>
            <p14:sldId id="548"/>
            <p14:sldId id="549"/>
            <p14:sldId id="550"/>
            <p14:sldId id="510"/>
            <p14:sldId id="430"/>
            <p14:sldId id="490"/>
            <p14:sldId id="564"/>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Lst>
        </p14:section>
        <p14:section name="Appendix" id="{F0D5CF28-8730-CE43-BCD4-EDC259367076}">
          <p14:sldIdLst>
            <p14:sldId id="481"/>
            <p14:sldId id="565"/>
            <p14:sldId id="540"/>
            <p14:sldId id="559"/>
            <p14:sldId id="541"/>
            <p14:sldId id="561"/>
            <p14:sldId id="562"/>
            <p14:sldId id="560"/>
            <p14:sldId id="543"/>
            <p14:sldId id="544"/>
            <p14:sldId id="545"/>
            <p14:sldId id="546"/>
            <p14:sldId id="547"/>
            <p14:sldId id="563"/>
            <p14:sldId id="507"/>
            <p14:sldId id="610"/>
            <p14:sldId id="554"/>
            <p14:sldId id="566"/>
            <p14:sldId id="459"/>
            <p14:sldId id="460"/>
            <p14:sldId id="461"/>
            <p14:sldId id="462"/>
            <p14:sldId id="463"/>
            <p14:sldId id="567"/>
            <p14:sldId id="464"/>
            <p14:sldId id="465"/>
            <p14:sldId id="469"/>
            <p14:sldId id="466"/>
            <p14:sldId id="467"/>
            <p14:sldId id="472"/>
            <p14:sldId id="468"/>
            <p14:sldId id="536"/>
            <p14:sldId id="537"/>
            <p14:sldId id="538"/>
            <p14:sldId id="552"/>
            <p14:sldId id="539"/>
          </p14:sldIdLst>
        </p14:section>
        <p14:section name="Appendix" id="{913BEF74-A14E-DD41-9600-BF45BE40033A}">
          <p14:sldIdLst>
            <p14:sldId id="509"/>
            <p14:sldId id="582"/>
            <p14:sldId id="583"/>
            <p14:sldId id="584"/>
            <p14:sldId id="585"/>
            <p14:sldId id="586"/>
            <p14:sldId id="587"/>
            <p14:sldId id="588"/>
            <p14:sldId id="589"/>
            <p14:sldId id="590"/>
            <p14:sldId id="591"/>
            <p14:sldId id="592"/>
            <p14:sldId id="609"/>
            <p14:sldId id="555"/>
            <p14:sldId id="569"/>
            <p14:sldId id="570"/>
            <p14:sldId id="571"/>
            <p14:sldId id="572"/>
            <p14:sldId id="573"/>
            <p14:sldId id="574"/>
            <p14:sldId id="575"/>
            <p14:sldId id="576"/>
            <p14:sldId id="577"/>
            <p14:sldId id="578"/>
            <p14:sldId id="579"/>
            <p14:sldId id="580"/>
            <p14:sldId id="581"/>
            <p14:sldId id="593"/>
            <p14:sldId id="594"/>
            <p14:sldId id="595"/>
            <p14:sldId id="596"/>
            <p14:sldId id="597"/>
            <p14:sldId id="598"/>
            <p14:sldId id="599"/>
            <p14:sldId id="600"/>
            <p14:sldId id="601"/>
            <p14:sldId id="602"/>
            <p14:sldId id="603"/>
            <p14:sldId id="604"/>
            <p14:sldId id="605"/>
            <p14:sldId id="606"/>
            <p14:sldId id="607"/>
            <p14:sldId id="60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66325"/>
    <a:srgbClr val="996633"/>
    <a:srgbClr val="FFFFF8"/>
    <a:srgbClr val="CF1900"/>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autoAdjust="0"/>
    <p:restoredTop sz="95385" autoAdjust="0"/>
  </p:normalViewPr>
  <p:slideViewPr>
    <p:cSldViewPr snapToObjects="1">
      <p:cViewPr>
        <p:scale>
          <a:sx n="143" d="100"/>
          <a:sy n="143" d="100"/>
        </p:scale>
        <p:origin x="-616" y="-88"/>
      </p:cViewPr>
      <p:guideLst>
        <p:guide orient="horz" pos="106"/>
        <p:guide orient="horz" pos="2268"/>
        <p:guide pos="2976"/>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 Target="slides/slide1.xml"/><Relationship Id="rId60" Type="http://schemas.openxmlformats.org/officeDocument/2006/relationships/slide" Target="slides/slide42.xml"/><Relationship Id="rId61" Type="http://schemas.openxmlformats.org/officeDocument/2006/relationships/slide" Target="slides/slide43.xml"/><Relationship Id="rId62" Type="http://schemas.openxmlformats.org/officeDocument/2006/relationships/slide" Target="slides/slide44.xml"/><Relationship Id="rId63" Type="http://schemas.openxmlformats.org/officeDocument/2006/relationships/slide" Target="slides/slide45.xml"/><Relationship Id="rId64" Type="http://schemas.openxmlformats.org/officeDocument/2006/relationships/slide" Target="slides/slide46.xml"/><Relationship Id="rId65" Type="http://schemas.openxmlformats.org/officeDocument/2006/relationships/slide" Target="slides/slide47.xml"/><Relationship Id="rId66" Type="http://schemas.openxmlformats.org/officeDocument/2006/relationships/slide" Target="slides/slide48.xml"/><Relationship Id="rId67" Type="http://schemas.openxmlformats.org/officeDocument/2006/relationships/slide" Target="slides/slide49.xml"/><Relationship Id="rId68" Type="http://schemas.openxmlformats.org/officeDocument/2006/relationships/slide" Target="slides/slide50.xml"/><Relationship Id="rId69" Type="http://schemas.openxmlformats.org/officeDocument/2006/relationships/slide" Target="slides/slide51.xml"/><Relationship Id="rId120" Type="http://schemas.openxmlformats.org/officeDocument/2006/relationships/slide" Target="slides/slide102.xml"/><Relationship Id="rId121" Type="http://schemas.openxmlformats.org/officeDocument/2006/relationships/slide" Target="slides/slide103.xml"/><Relationship Id="rId122" Type="http://schemas.openxmlformats.org/officeDocument/2006/relationships/slide" Target="slides/slide104.xml"/><Relationship Id="rId123" Type="http://schemas.openxmlformats.org/officeDocument/2006/relationships/slide" Target="slides/slide105.xml"/><Relationship Id="rId124" Type="http://schemas.openxmlformats.org/officeDocument/2006/relationships/slide" Target="slides/slide106.xml"/><Relationship Id="rId125" Type="http://schemas.openxmlformats.org/officeDocument/2006/relationships/slide" Target="slides/slide107.xml"/><Relationship Id="rId126" Type="http://schemas.openxmlformats.org/officeDocument/2006/relationships/slide" Target="slides/slide108.xml"/><Relationship Id="rId127" Type="http://schemas.openxmlformats.org/officeDocument/2006/relationships/slide" Target="slides/slide109.xml"/><Relationship Id="rId128" Type="http://schemas.openxmlformats.org/officeDocument/2006/relationships/slide" Target="slides/slide110.xml"/><Relationship Id="rId129" Type="http://schemas.openxmlformats.org/officeDocument/2006/relationships/slide" Target="slides/slide11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90" Type="http://schemas.openxmlformats.org/officeDocument/2006/relationships/slide" Target="slides/slide72.xml"/><Relationship Id="rId91" Type="http://schemas.openxmlformats.org/officeDocument/2006/relationships/slide" Target="slides/slide73.xml"/><Relationship Id="rId92" Type="http://schemas.openxmlformats.org/officeDocument/2006/relationships/slide" Target="slides/slide74.xml"/><Relationship Id="rId93" Type="http://schemas.openxmlformats.org/officeDocument/2006/relationships/slide" Target="slides/slide75.xml"/><Relationship Id="rId94" Type="http://schemas.openxmlformats.org/officeDocument/2006/relationships/slide" Target="slides/slide76.xml"/><Relationship Id="rId95" Type="http://schemas.openxmlformats.org/officeDocument/2006/relationships/slide" Target="slides/slide77.xml"/><Relationship Id="rId96" Type="http://schemas.openxmlformats.org/officeDocument/2006/relationships/slide" Target="slides/slide78.xml"/><Relationship Id="rId101" Type="http://schemas.openxmlformats.org/officeDocument/2006/relationships/slide" Target="slides/slide83.xml"/><Relationship Id="rId102" Type="http://schemas.openxmlformats.org/officeDocument/2006/relationships/slide" Target="slides/slide84.xml"/><Relationship Id="rId103" Type="http://schemas.openxmlformats.org/officeDocument/2006/relationships/slide" Target="slides/slide85.xml"/><Relationship Id="rId104" Type="http://schemas.openxmlformats.org/officeDocument/2006/relationships/slide" Target="slides/slide86.xml"/><Relationship Id="rId105" Type="http://schemas.openxmlformats.org/officeDocument/2006/relationships/slide" Target="slides/slide87.xml"/><Relationship Id="rId106" Type="http://schemas.openxmlformats.org/officeDocument/2006/relationships/slide" Target="slides/slide88.xml"/><Relationship Id="rId107" Type="http://schemas.openxmlformats.org/officeDocument/2006/relationships/slide" Target="slides/slide89.xml"/><Relationship Id="rId108" Type="http://schemas.openxmlformats.org/officeDocument/2006/relationships/slide" Target="slides/slide90.xml"/><Relationship Id="rId109" Type="http://schemas.openxmlformats.org/officeDocument/2006/relationships/slide" Target="slides/slide91.xml"/><Relationship Id="rId97" Type="http://schemas.openxmlformats.org/officeDocument/2006/relationships/slide" Target="slides/slide79.xml"/><Relationship Id="rId98" Type="http://schemas.openxmlformats.org/officeDocument/2006/relationships/slide" Target="slides/slide80.xml"/><Relationship Id="rId99" Type="http://schemas.openxmlformats.org/officeDocument/2006/relationships/slide" Target="slides/slide81.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100" Type="http://schemas.openxmlformats.org/officeDocument/2006/relationships/slide" Target="slides/slide82.xml"/><Relationship Id="rId150" Type="http://schemas.openxmlformats.org/officeDocument/2006/relationships/notesMaster" Target="notesMasters/notesMaster1.xml"/><Relationship Id="rId151" Type="http://schemas.openxmlformats.org/officeDocument/2006/relationships/printerSettings" Target="printerSettings/printerSettings1.bin"/><Relationship Id="rId152" Type="http://schemas.openxmlformats.org/officeDocument/2006/relationships/presProps" Target="presProps.xml"/><Relationship Id="rId153" Type="http://schemas.openxmlformats.org/officeDocument/2006/relationships/viewProps" Target="viewProps.xml"/><Relationship Id="rId154" Type="http://schemas.openxmlformats.org/officeDocument/2006/relationships/theme" Target="theme/theme1.xml"/><Relationship Id="rId155" Type="http://schemas.openxmlformats.org/officeDocument/2006/relationships/tableStyles" Target="tableStyles.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70" Type="http://schemas.openxmlformats.org/officeDocument/2006/relationships/slide" Target="slides/slide52.xml"/><Relationship Id="rId71" Type="http://schemas.openxmlformats.org/officeDocument/2006/relationships/slide" Target="slides/slide53.xml"/><Relationship Id="rId72" Type="http://schemas.openxmlformats.org/officeDocument/2006/relationships/slide" Target="slides/slide54.xml"/><Relationship Id="rId73" Type="http://schemas.openxmlformats.org/officeDocument/2006/relationships/slide" Target="slides/slide55.xml"/><Relationship Id="rId74" Type="http://schemas.openxmlformats.org/officeDocument/2006/relationships/slide" Target="slides/slide56.xml"/><Relationship Id="rId75" Type="http://schemas.openxmlformats.org/officeDocument/2006/relationships/slide" Target="slides/slide57.xml"/><Relationship Id="rId76" Type="http://schemas.openxmlformats.org/officeDocument/2006/relationships/slide" Target="slides/slide58.xml"/><Relationship Id="rId77" Type="http://schemas.openxmlformats.org/officeDocument/2006/relationships/slide" Target="slides/slide59.xml"/><Relationship Id="rId78" Type="http://schemas.openxmlformats.org/officeDocument/2006/relationships/slide" Target="slides/slide60.xml"/><Relationship Id="rId79" Type="http://schemas.openxmlformats.org/officeDocument/2006/relationships/slide" Target="slides/slide61.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130" Type="http://schemas.openxmlformats.org/officeDocument/2006/relationships/slide" Target="slides/slide112.xml"/><Relationship Id="rId131" Type="http://schemas.openxmlformats.org/officeDocument/2006/relationships/slide" Target="slides/slide113.xml"/><Relationship Id="rId132" Type="http://schemas.openxmlformats.org/officeDocument/2006/relationships/slide" Target="slides/slide114.xml"/><Relationship Id="rId133" Type="http://schemas.openxmlformats.org/officeDocument/2006/relationships/slide" Target="slides/slide115.xml"/><Relationship Id="rId134" Type="http://schemas.openxmlformats.org/officeDocument/2006/relationships/slide" Target="slides/slide116.xml"/><Relationship Id="rId135" Type="http://schemas.openxmlformats.org/officeDocument/2006/relationships/slide" Target="slides/slide117.xml"/><Relationship Id="rId136" Type="http://schemas.openxmlformats.org/officeDocument/2006/relationships/slide" Target="slides/slide118.xml"/><Relationship Id="rId137" Type="http://schemas.openxmlformats.org/officeDocument/2006/relationships/slide" Target="slides/slide119.xml"/><Relationship Id="rId138" Type="http://schemas.openxmlformats.org/officeDocument/2006/relationships/slide" Target="slides/slide120.xml"/><Relationship Id="rId139" Type="http://schemas.openxmlformats.org/officeDocument/2006/relationships/slide" Target="slides/slide12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slide" Target="slides/slide37.xml"/><Relationship Id="rId56" Type="http://schemas.openxmlformats.org/officeDocument/2006/relationships/slide" Target="slides/slide38.xml"/><Relationship Id="rId57" Type="http://schemas.openxmlformats.org/officeDocument/2006/relationships/slide" Target="slides/slide39.xml"/><Relationship Id="rId58" Type="http://schemas.openxmlformats.org/officeDocument/2006/relationships/slide" Target="slides/slide40.xml"/><Relationship Id="rId59" Type="http://schemas.openxmlformats.org/officeDocument/2006/relationships/slide" Target="slides/slide41.xml"/><Relationship Id="rId110" Type="http://schemas.openxmlformats.org/officeDocument/2006/relationships/slide" Target="slides/slide92.xml"/><Relationship Id="rId111" Type="http://schemas.openxmlformats.org/officeDocument/2006/relationships/slide" Target="slides/slide93.xml"/><Relationship Id="rId112" Type="http://schemas.openxmlformats.org/officeDocument/2006/relationships/slide" Target="slides/slide94.xml"/><Relationship Id="rId113" Type="http://schemas.openxmlformats.org/officeDocument/2006/relationships/slide" Target="slides/slide95.xml"/><Relationship Id="rId114" Type="http://schemas.openxmlformats.org/officeDocument/2006/relationships/slide" Target="slides/slide96.xml"/><Relationship Id="rId115" Type="http://schemas.openxmlformats.org/officeDocument/2006/relationships/slide" Target="slides/slide97.xml"/><Relationship Id="rId116" Type="http://schemas.openxmlformats.org/officeDocument/2006/relationships/slide" Target="slides/slide98.xml"/><Relationship Id="rId117" Type="http://schemas.openxmlformats.org/officeDocument/2006/relationships/slide" Target="slides/slide99.xml"/><Relationship Id="rId118" Type="http://schemas.openxmlformats.org/officeDocument/2006/relationships/slide" Target="slides/slide100.xml"/><Relationship Id="rId119" Type="http://schemas.openxmlformats.org/officeDocument/2006/relationships/slide" Target="slides/slide10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80" Type="http://schemas.openxmlformats.org/officeDocument/2006/relationships/slide" Target="slides/slide62.xml"/><Relationship Id="rId81" Type="http://schemas.openxmlformats.org/officeDocument/2006/relationships/slide" Target="slides/slide63.xml"/><Relationship Id="rId82" Type="http://schemas.openxmlformats.org/officeDocument/2006/relationships/slide" Target="slides/slide64.xml"/><Relationship Id="rId83" Type="http://schemas.openxmlformats.org/officeDocument/2006/relationships/slide" Target="slides/slide65.xml"/><Relationship Id="rId84" Type="http://schemas.openxmlformats.org/officeDocument/2006/relationships/slide" Target="slides/slide66.xml"/><Relationship Id="rId85" Type="http://schemas.openxmlformats.org/officeDocument/2006/relationships/slide" Target="slides/slide67.xml"/><Relationship Id="rId86" Type="http://schemas.openxmlformats.org/officeDocument/2006/relationships/slide" Target="slides/slide68.xml"/><Relationship Id="rId87" Type="http://schemas.openxmlformats.org/officeDocument/2006/relationships/slide" Target="slides/slide69.xml"/><Relationship Id="rId88" Type="http://schemas.openxmlformats.org/officeDocument/2006/relationships/slide" Target="slides/slide70.xml"/><Relationship Id="rId89" Type="http://schemas.openxmlformats.org/officeDocument/2006/relationships/slide" Target="slides/slide71.xml"/><Relationship Id="rId140" Type="http://schemas.openxmlformats.org/officeDocument/2006/relationships/slide" Target="slides/slide122.xml"/><Relationship Id="rId141" Type="http://schemas.openxmlformats.org/officeDocument/2006/relationships/slide" Target="slides/slide123.xml"/><Relationship Id="rId142" Type="http://schemas.openxmlformats.org/officeDocument/2006/relationships/slide" Target="slides/slide124.xml"/><Relationship Id="rId143" Type="http://schemas.openxmlformats.org/officeDocument/2006/relationships/slide" Target="slides/slide125.xml"/><Relationship Id="rId144" Type="http://schemas.openxmlformats.org/officeDocument/2006/relationships/slide" Target="slides/slide126.xml"/><Relationship Id="rId145" Type="http://schemas.openxmlformats.org/officeDocument/2006/relationships/slide" Target="slides/slide127.xml"/><Relationship Id="rId146" Type="http://schemas.openxmlformats.org/officeDocument/2006/relationships/slide" Target="slides/slide128.xml"/><Relationship Id="rId147" Type="http://schemas.openxmlformats.org/officeDocument/2006/relationships/slide" Target="slides/slide129.xml"/><Relationship Id="rId148" Type="http://schemas.openxmlformats.org/officeDocument/2006/relationships/slide" Target="slides/slide130.xml"/><Relationship Id="rId149" Type="http://schemas.openxmlformats.org/officeDocument/2006/relationships/slide" Target="slides/slide13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E5F6E7-CF82-4A4C-8CC3-BC0873692ACA}"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0CA721D5-54B4-7E41-B44F-A837D1BF5CCF}">
      <dgm:prSet custT="1"/>
      <dgm:spPr>
        <a:solidFill>
          <a:srgbClr val="1C4B77"/>
        </a:solidFill>
        <a:ln>
          <a:solidFill>
            <a:srgbClr val="173A77"/>
          </a:solidFill>
        </a:ln>
      </dgm:spPr>
      <dgm:t>
        <a:bodyPr/>
        <a:lstStyle/>
        <a:p>
          <a:pPr algn="ctr" rtl="0"/>
          <a:r>
            <a:rPr lang="en-US" sz="1800" b="1" dirty="0" smtClean="0">
              <a:latin typeface="Calibri"/>
              <a:cs typeface="Calibri"/>
            </a:rPr>
            <a:t>Application bin file</a:t>
          </a:r>
        </a:p>
      </dgm:t>
    </dgm:pt>
    <dgm:pt modelId="{CBF11000-7AF6-9A40-9183-B7A9B2801F0C}" type="parTrans" cxnId="{8F315EDB-B021-194C-8057-51E35E60EF6C}">
      <dgm:prSet/>
      <dgm:spPr/>
      <dgm:t>
        <a:bodyPr/>
        <a:lstStyle/>
        <a:p>
          <a:endParaRPr lang="en-US"/>
        </a:p>
      </dgm:t>
    </dgm:pt>
    <dgm:pt modelId="{2BC69058-A972-4E41-ABDC-B55545007194}" type="sibTrans" cxnId="{8F315EDB-B021-194C-8057-51E35E60EF6C}">
      <dgm:prSet/>
      <dgm:spPr/>
      <dgm:t>
        <a:bodyPr/>
        <a:lstStyle/>
        <a:p>
          <a:endParaRPr lang="en-US"/>
        </a:p>
      </dgm:t>
    </dgm:pt>
    <dgm:pt modelId="{1A629A46-6123-4140-9C54-EC63E14624AF}">
      <dgm:prSet custT="1"/>
      <dgm:spPr>
        <a:solidFill>
          <a:srgbClr val="187193"/>
        </a:solidFill>
      </dgm:spPr>
      <dgm:t>
        <a:bodyPr/>
        <a:lstStyle/>
        <a:p>
          <a:pPr rtl="0"/>
          <a:r>
            <a:rPr lang="en-US" sz="1200" b="1" dirty="0" err="1" smtClean="0">
              <a:latin typeface="Calibri"/>
              <a:cs typeface="Calibri"/>
            </a:rPr>
            <a:t>appconfig</a:t>
          </a:r>
          <a:endParaRPr lang="en-US" sz="1200" b="1" dirty="0" smtClean="0">
            <a:latin typeface="Calibri"/>
            <a:cs typeface="Calibri"/>
          </a:endParaRPr>
        </a:p>
      </dgm:t>
    </dgm:pt>
    <dgm:pt modelId="{A70EB93E-CAF9-6442-97DF-3523D6B278DB}" type="parTrans" cxnId="{518D1215-366A-7649-A2D1-45B5819866EA}">
      <dgm:prSet/>
      <dgm:spPr>
        <a:ln w="9525" cmpd="sng">
          <a:solidFill>
            <a:srgbClr val="7D7D7D"/>
          </a:solidFill>
        </a:ln>
      </dgm:spPr>
      <dgm:t>
        <a:bodyPr/>
        <a:lstStyle/>
        <a:p>
          <a:endParaRPr lang="en-US"/>
        </a:p>
      </dgm:t>
    </dgm:pt>
    <dgm:pt modelId="{623BA27C-0B35-4D49-9EFA-7B5D05B4C842}" type="sibTrans" cxnId="{518D1215-366A-7649-A2D1-45B5819866EA}">
      <dgm:prSet/>
      <dgm:spPr/>
      <dgm:t>
        <a:bodyPr/>
        <a:lstStyle/>
        <a:p>
          <a:endParaRPr lang="en-US"/>
        </a:p>
      </dgm:t>
    </dgm:pt>
    <dgm:pt modelId="{3C76F813-3E94-904A-9145-8FC33919CE0B}">
      <dgm:prSet custT="1"/>
      <dgm:spPr>
        <a:solidFill>
          <a:srgbClr val="3CA7D7"/>
        </a:solidFill>
      </dgm:spPr>
      <dgm:t>
        <a:bodyPr/>
        <a:lstStyle/>
        <a:p>
          <a:pPr rtl="0"/>
          <a:r>
            <a:rPr lang="en-US" sz="1200" b="1" dirty="0" smtClean="0">
              <a:latin typeface="Calibri"/>
              <a:cs typeface="Calibri"/>
            </a:rPr>
            <a:t>Docker image</a:t>
          </a:r>
        </a:p>
      </dgm:t>
    </dgm:pt>
    <dgm:pt modelId="{4FCE8671-9885-7148-B06C-6DF748F6C24F}" type="parTrans" cxnId="{81AF3758-6A2E-2D43-BB3C-9B7648274F9E}">
      <dgm:prSet/>
      <dgm:spPr>
        <a:ln w="9525" cmpd="sng">
          <a:solidFill>
            <a:srgbClr val="7D7D7D"/>
          </a:solidFill>
        </a:ln>
      </dgm:spPr>
      <dgm:t>
        <a:bodyPr/>
        <a:lstStyle/>
        <a:p>
          <a:endParaRPr lang="en-US"/>
        </a:p>
      </dgm:t>
    </dgm:pt>
    <dgm:pt modelId="{E37AEDB2-6CA6-9847-AF23-4F1A79D564A2}" type="sibTrans" cxnId="{81AF3758-6A2E-2D43-BB3C-9B7648274F9E}">
      <dgm:prSet/>
      <dgm:spPr/>
      <dgm:t>
        <a:bodyPr/>
        <a:lstStyle/>
        <a:p>
          <a:endParaRPr lang="en-US"/>
        </a:p>
      </dgm:t>
    </dgm:pt>
    <dgm:pt modelId="{9EC37022-D21A-0948-93AC-25E63399BA49}">
      <dgm:prSet custT="1"/>
      <dgm:spPr>
        <a:solidFill>
          <a:schemeClr val="bg2">
            <a:lumMod val="75000"/>
          </a:schemeClr>
        </a:solidFill>
      </dgm:spPr>
      <dgm:t>
        <a:bodyPr/>
        <a:lstStyle/>
        <a:p>
          <a:pPr rtl="0"/>
          <a:r>
            <a:rPr lang="en-US" sz="1200" b="1" dirty="0" smtClean="0">
              <a:latin typeface="Calibri"/>
              <a:cs typeface="Calibri"/>
            </a:rPr>
            <a:t>&lt;app&gt; logo file</a:t>
          </a:r>
        </a:p>
      </dgm:t>
    </dgm:pt>
    <dgm:pt modelId="{14D2DF56-93DE-DC43-946F-12F651C1DE69}" type="parTrans" cxnId="{EB0DF6EA-7576-4E42-84B3-26024BA90FD0}">
      <dgm:prSet/>
      <dgm:spPr/>
      <dgm:t>
        <a:bodyPr/>
        <a:lstStyle/>
        <a:p>
          <a:endParaRPr lang="en-US"/>
        </a:p>
      </dgm:t>
    </dgm:pt>
    <dgm:pt modelId="{D4116FD6-C660-1C43-8D67-DF74EB0FF938}" type="sibTrans" cxnId="{EB0DF6EA-7576-4E42-84B3-26024BA90FD0}">
      <dgm:prSet/>
      <dgm:spPr/>
      <dgm:t>
        <a:bodyPr/>
        <a:lstStyle/>
        <a:p>
          <a:endParaRPr lang="en-US"/>
        </a:p>
      </dgm:t>
    </dgm:pt>
    <dgm:pt modelId="{C77DD9AE-2BE5-D843-ACA5-8A9924A085D6}">
      <dgm:prSet custT="1"/>
      <dgm:spPr>
        <a:solidFill>
          <a:schemeClr val="bg1">
            <a:lumMod val="65000"/>
          </a:schemeClr>
        </a:solidFill>
      </dgm:spPr>
      <dgm:t>
        <a:bodyPr/>
        <a:lstStyle/>
        <a:p>
          <a:pPr rtl="0"/>
          <a:r>
            <a:rPr lang="en-US" sz="1200" b="1" dirty="0" smtClean="0">
              <a:latin typeface="Calibri"/>
              <a:cs typeface="Calibri"/>
            </a:rPr>
            <a:t>&lt;app&gt;.wb</a:t>
          </a:r>
        </a:p>
        <a:p>
          <a:pPr rtl="0"/>
          <a:r>
            <a:rPr lang="en-US" sz="1200" b="1" dirty="0" smtClean="0">
              <a:latin typeface="Calibri"/>
              <a:cs typeface="Calibri"/>
            </a:rPr>
            <a:t>bdwb command</a:t>
          </a:r>
        </a:p>
      </dgm:t>
    </dgm:pt>
    <dgm:pt modelId="{99965F16-17F7-4C45-B21A-BFB873024317}" type="parTrans" cxnId="{F8839F96-C6B3-F847-9762-F36777BB9807}">
      <dgm:prSet/>
      <dgm:spPr/>
      <dgm:t>
        <a:bodyPr/>
        <a:lstStyle/>
        <a:p>
          <a:endParaRPr lang="en-US"/>
        </a:p>
      </dgm:t>
    </dgm:pt>
    <dgm:pt modelId="{3EFB3706-750C-564D-ABD3-3C39CA0D8234}" type="sibTrans" cxnId="{F8839F96-C6B3-F847-9762-F36777BB9807}">
      <dgm:prSet/>
      <dgm:spPr/>
      <dgm:t>
        <a:bodyPr/>
        <a:lstStyle/>
        <a:p>
          <a:endParaRPr lang="en-US"/>
        </a:p>
      </dgm:t>
    </dgm:pt>
    <dgm:pt modelId="{A62472D9-A810-444C-8183-73E4A1CC5AA4}">
      <dgm:prSet custT="1"/>
      <dgm:spPr>
        <a:solidFill>
          <a:srgbClr val="1C4B77"/>
        </a:solidFill>
      </dgm:spPr>
      <dgm:t>
        <a:bodyPr/>
        <a:lstStyle/>
        <a:p>
          <a:pPr rtl="0"/>
          <a:r>
            <a:rPr lang="en-US" sz="1200" b="1" dirty="0" smtClean="0">
              <a:latin typeface="Calibri"/>
              <a:cs typeface="Calibri"/>
            </a:rPr>
            <a:t>Sources</a:t>
          </a:r>
        </a:p>
      </dgm:t>
    </dgm:pt>
    <dgm:pt modelId="{6A9F8512-BC38-AF4F-A1D6-ECAE1AEB47A4}" type="parTrans" cxnId="{E040F4B9-D191-454C-885A-4F489A8BCFD0}">
      <dgm:prSet/>
      <dgm:spPr>
        <a:ln w="9525" cmpd="sng">
          <a:solidFill>
            <a:srgbClr val="7D7D7D"/>
          </a:solidFill>
        </a:ln>
      </dgm:spPr>
      <dgm:t>
        <a:bodyPr/>
        <a:lstStyle/>
        <a:p>
          <a:endParaRPr lang="en-US"/>
        </a:p>
      </dgm:t>
    </dgm:pt>
    <dgm:pt modelId="{4EC2708B-9733-7147-996B-0ED92BF58846}" type="sibTrans" cxnId="{E040F4B9-D191-454C-885A-4F489A8BCFD0}">
      <dgm:prSet/>
      <dgm:spPr/>
      <dgm:t>
        <a:bodyPr/>
        <a:lstStyle/>
        <a:p>
          <a:endParaRPr lang="en-US"/>
        </a:p>
      </dgm:t>
    </dgm:pt>
    <dgm:pt modelId="{CFB06C89-A360-534B-841A-4175B46CBDD6}">
      <dgm:prSet custT="1"/>
      <dgm:spPr>
        <a:solidFill>
          <a:srgbClr val="3CA7D7"/>
        </a:solidFill>
      </dgm:spPr>
      <dgm:t>
        <a:bodyPr/>
        <a:lstStyle/>
        <a:p>
          <a:pPr rtl="0"/>
          <a:r>
            <a:rPr lang="en-US" sz="1200" b="1" dirty="0" smtClean="0">
              <a:latin typeface="Calibri"/>
              <a:cs typeface="Calibri"/>
            </a:rPr>
            <a:t>CentOS</a:t>
          </a:r>
        </a:p>
      </dgm:t>
    </dgm:pt>
    <dgm:pt modelId="{B2E5A95C-D512-7841-A0D9-9C0AB0334172}" type="parTrans" cxnId="{8FE66A46-F6B8-CC49-AA62-9B1CB615BB47}">
      <dgm:prSet/>
      <dgm:spPr>
        <a:solidFill>
          <a:schemeClr val="accent3">
            <a:lumMod val="75000"/>
          </a:schemeClr>
        </a:solidFill>
      </dgm:spPr>
      <dgm:t>
        <a:bodyPr/>
        <a:lstStyle/>
        <a:p>
          <a:endParaRPr lang="en-US"/>
        </a:p>
      </dgm:t>
    </dgm:pt>
    <dgm:pt modelId="{ECB1F3E2-29C0-434E-AE53-38BECF1CD335}" type="sibTrans" cxnId="{8FE66A46-F6B8-CC49-AA62-9B1CB615BB47}">
      <dgm:prSet/>
      <dgm:spPr/>
      <dgm:t>
        <a:bodyPr/>
        <a:lstStyle/>
        <a:p>
          <a:endParaRPr lang="en-US"/>
        </a:p>
      </dgm:t>
    </dgm:pt>
    <dgm:pt modelId="{798DBDB0-8FB9-F94A-8BAE-6DC2B2EC3691}">
      <dgm:prSet custT="1"/>
      <dgm:spPr>
        <a:solidFill>
          <a:srgbClr val="3CA7D7"/>
        </a:solidFill>
      </dgm:spPr>
      <dgm:t>
        <a:bodyPr/>
        <a:lstStyle/>
        <a:p>
          <a:pPr rtl="0"/>
          <a:r>
            <a:rPr lang="en-US" sz="1200" b="1" dirty="0" smtClean="0">
              <a:latin typeface="Calibri"/>
              <a:cs typeface="Calibri"/>
            </a:rPr>
            <a:t>RHEL</a:t>
          </a:r>
        </a:p>
      </dgm:t>
    </dgm:pt>
    <dgm:pt modelId="{4DB56A92-0D1B-2947-9CD2-90ABE71A70F8}" type="parTrans" cxnId="{27665076-3C4A-4248-8D0B-84B146EB7884}">
      <dgm:prSet/>
      <dgm:spPr>
        <a:solidFill>
          <a:schemeClr val="accent3">
            <a:lumMod val="75000"/>
          </a:schemeClr>
        </a:solidFill>
      </dgm:spPr>
      <dgm:t>
        <a:bodyPr/>
        <a:lstStyle/>
        <a:p>
          <a:endParaRPr lang="en-US"/>
        </a:p>
      </dgm:t>
    </dgm:pt>
    <dgm:pt modelId="{C386C340-0F6A-A24E-B1BA-2C10BE1A09D8}" type="sibTrans" cxnId="{27665076-3C4A-4248-8D0B-84B146EB7884}">
      <dgm:prSet/>
      <dgm:spPr/>
      <dgm:t>
        <a:bodyPr/>
        <a:lstStyle/>
        <a:p>
          <a:endParaRPr lang="en-US"/>
        </a:p>
      </dgm:t>
    </dgm:pt>
    <dgm:pt modelId="{6BE0535F-2BC3-934A-8E11-EDF922B16D9F}">
      <dgm:prSet custT="1"/>
      <dgm:spPr>
        <a:solidFill>
          <a:srgbClr val="3CA7D7"/>
        </a:solidFill>
      </dgm:spPr>
      <dgm:t>
        <a:bodyPr/>
        <a:lstStyle/>
        <a:p>
          <a:pPr rtl="0"/>
          <a:r>
            <a:rPr lang="en-US" sz="1200" b="1" dirty="0" smtClean="0">
              <a:latin typeface="Calibri"/>
              <a:cs typeface="Calibri"/>
            </a:rPr>
            <a:t>Dockerfile</a:t>
          </a:r>
        </a:p>
      </dgm:t>
    </dgm:pt>
    <dgm:pt modelId="{96588297-A580-CE4D-885C-68C1442F2687}" type="parTrans" cxnId="{03A73F8B-FD58-4F45-8F05-C90506B322D3}">
      <dgm:prSet/>
      <dgm:spPr>
        <a:solidFill>
          <a:schemeClr val="accent3">
            <a:lumMod val="75000"/>
          </a:schemeClr>
        </a:solidFill>
      </dgm:spPr>
      <dgm:t>
        <a:bodyPr/>
        <a:lstStyle/>
        <a:p>
          <a:endParaRPr lang="en-US"/>
        </a:p>
      </dgm:t>
    </dgm:pt>
    <dgm:pt modelId="{87239D68-8752-BC4D-BE9C-54F3B50F6CFB}" type="sibTrans" cxnId="{03A73F8B-FD58-4F45-8F05-C90506B322D3}">
      <dgm:prSet/>
      <dgm:spPr/>
      <dgm:t>
        <a:bodyPr/>
        <a:lstStyle/>
        <a:p>
          <a:endParaRPr lang="en-US"/>
        </a:p>
      </dgm:t>
    </dgm:pt>
    <dgm:pt modelId="{DD5092EC-4FBB-3E43-828D-9B1309BAFE2A}">
      <dgm:prSet custT="1"/>
      <dgm:spPr>
        <a:solidFill>
          <a:srgbClr val="3CA7D7"/>
        </a:solidFill>
      </dgm:spPr>
      <dgm:t>
        <a:bodyPr/>
        <a:lstStyle/>
        <a:p>
          <a:pPr rtl="0"/>
          <a:r>
            <a:rPr lang="en-US" sz="1200" b="1" dirty="0" smtClean="0">
              <a:latin typeface="Calibri"/>
              <a:cs typeface="Calibri"/>
            </a:rPr>
            <a:t>Dockerfile</a:t>
          </a:r>
        </a:p>
      </dgm:t>
    </dgm:pt>
    <dgm:pt modelId="{764B0E5A-69A7-DF43-B576-417602A9D812}" type="parTrans" cxnId="{26147486-23A9-7349-8254-0C85C0AEE364}">
      <dgm:prSet/>
      <dgm:spPr>
        <a:solidFill>
          <a:schemeClr val="accent3">
            <a:lumMod val="75000"/>
          </a:schemeClr>
        </a:solidFill>
      </dgm:spPr>
      <dgm:t>
        <a:bodyPr/>
        <a:lstStyle/>
        <a:p>
          <a:endParaRPr lang="en-US"/>
        </a:p>
      </dgm:t>
    </dgm:pt>
    <dgm:pt modelId="{D3814B88-B8EB-FF42-A012-F5BD92FAB508}" type="sibTrans" cxnId="{26147486-23A9-7349-8254-0C85C0AEE364}">
      <dgm:prSet/>
      <dgm:spPr/>
      <dgm:t>
        <a:bodyPr/>
        <a:lstStyle/>
        <a:p>
          <a:endParaRPr lang="en-US"/>
        </a:p>
      </dgm:t>
    </dgm:pt>
    <dgm:pt modelId="{4A11D808-D1ED-9743-A75A-33B58FD03699}">
      <dgm:prSet custT="1"/>
      <dgm:spPr>
        <a:solidFill>
          <a:srgbClr val="187193"/>
        </a:solidFill>
      </dgm:spPr>
      <dgm:t>
        <a:bodyPr/>
        <a:lstStyle/>
        <a:p>
          <a:pPr rtl="0"/>
          <a:r>
            <a:rPr lang="en-US" sz="1200" b="1" dirty="0" smtClean="0">
              <a:latin typeface="Calibri"/>
              <a:cs typeface="Calibri"/>
            </a:rPr>
            <a:t>conf</a:t>
          </a:r>
        </a:p>
      </dgm:t>
    </dgm:pt>
    <dgm:pt modelId="{E767F328-BD14-4848-8B2E-7B4B26F5622A}" type="parTrans" cxnId="{15AC5083-512A-BD4E-BEA7-FF640E58727B}">
      <dgm:prSet/>
      <dgm:spPr/>
      <dgm:t>
        <a:bodyPr/>
        <a:lstStyle/>
        <a:p>
          <a:endParaRPr lang="en-US"/>
        </a:p>
      </dgm:t>
    </dgm:pt>
    <dgm:pt modelId="{6CBC9C79-EFD9-5646-B8EA-A69C4BC462E1}" type="sibTrans" cxnId="{15AC5083-512A-BD4E-BEA7-FF640E58727B}">
      <dgm:prSet/>
      <dgm:spPr/>
      <dgm:t>
        <a:bodyPr/>
        <a:lstStyle/>
        <a:p>
          <a:endParaRPr lang="en-US"/>
        </a:p>
      </dgm:t>
    </dgm:pt>
    <dgm:pt modelId="{A4010CD7-155A-524B-9A31-6F3564EB1D2F}">
      <dgm:prSet custT="1"/>
      <dgm:spPr>
        <a:solidFill>
          <a:srgbClr val="187193"/>
        </a:solidFill>
      </dgm:spPr>
      <dgm:t>
        <a:bodyPr/>
        <a:lstStyle/>
        <a:p>
          <a:pPr rtl="0"/>
          <a:r>
            <a:rPr lang="en-US" sz="1200" b="1" dirty="0" smtClean="0">
              <a:latin typeface="Calibri"/>
              <a:cs typeface="Calibri"/>
            </a:rPr>
            <a:t>Init.d</a:t>
          </a:r>
        </a:p>
      </dgm:t>
    </dgm:pt>
    <dgm:pt modelId="{C4F7DCCF-C296-F54B-A984-40BE84D3D9B0}" type="parTrans" cxnId="{550E42C3-B262-984F-B205-BB11D6034600}">
      <dgm:prSet/>
      <dgm:spPr/>
      <dgm:t>
        <a:bodyPr/>
        <a:lstStyle/>
        <a:p>
          <a:endParaRPr lang="en-US"/>
        </a:p>
      </dgm:t>
    </dgm:pt>
    <dgm:pt modelId="{C7639A09-F54E-CE42-AB22-0896A36AEDDC}" type="sibTrans" cxnId="{550E42C3-B262-984F-B205-BB11D6034600}">
      <dgm:prSet/>
      <dgm:spPr/>
      <dgm:t>
        <a:bodyPr/>
        <a:lstStyle/>
        <a:p>
          <a:endParaRPr lang="en-US"/>
        </a:p>
      </dgm:t>
    </dgm:pt>
    <dgm:pt modelId="{C4B32432-D664-6049-8C3F-443BF5C398D6}">
      <dgm:prSet custT="1"/>
      <dgm:spPr>
        <a:solidFill>
          <a:srgbClr val="187193"/>
        </a:solidFill>
      </dgm:spPr>
      <dgm:t>
        <a:bodyPr/>
        <a:lstStyle/>
        <a:p>
          <a:pPr rtl="0"/>
          <a:r>
            <a:rPr lang="en-US" sz="1200" b="1" dirty="0" smtClean="0">
              <a:latin typeface="Calibri"/>
              <a:cs typeface="Calibri"/>
            </a:rPr>
            <a:t>startscript</a:t>
          </a:r>
        </a:p>
      </dgm:t>
    </dgm:pt>
    <dgm:pt modelId="{F21BC909-0E31-094A-872D-0C3D59982E9D}" type="parTrans" cxnId="{6AB80CA8-E6A8-744F-A7C9-F23F01BF6CF0}">
      <dgm:prSet/>
      <dgm:spPr/>
      <dgm:t>
        <a:bodyPr/>
        <a:lstStyle/>
        <a:p>
          <a:endParaRPr lang="en-US"/>
        </a:p>
      </dgm:t>
    </dgm:pt>
    <dgm:pt modelId="{5A8A60BA-3E53-CD46-963E-AAC4DDFD9B84}" type="sibTrans" cxnId="{6AB80CA8-E6A8-744F-A7C9-F23F01BF6CF0}">
      <dgm:prSet/>
      <dgm:spPr/>
      <dgm:t>
        <a:bodyPr/>
        <a:lstStyle/>
        <a:p>
          <a:endParaRPr lang="en-US"/>
        </a:p>
      </dgm:t>
    </dgm:pt>
    <dgm:pt modelId="{516D245E-1840-9C46-BBC4-DC2E7E85C07A}">
      <dgm:prSet custT="1"/>
      <dgm:spPr>
        <a:solidFill>
          <a:schemeClr val="bg1">
            <a:lumMod val="65000"/>
          </a:schemeClr>
        </a:solidFill>
      </dgm:spPr>
      <dgm:t>
        <a:bodyPr/>
        <a:lstStyle/>
        <a:p>
          <a:r>
            <a:rPr lang="en-US" sz="1200" b="1" dirty="0" smtClean="0">
              <a:latin typeface="Calibri"/>
              <a:cs typeface="Calibri"/>
            </a:rPr>
            <a:t>clusterconfig,   image,  role, </a:t>
          </a:r>
          <a:r>
            <a:rPr lang="en-US" sz="1200" b="1" dirty="0" err="1" smtClean="0">
              <a:latin typeface="Calibri"/>
              <a:cs typeface="Calibri"/>
            </a:rPr>
            <a:t>appconfig</a:t>
          </a:r>
          <a:r>
            <a:rPr lang="en-US" sz="1200" b="1" dirty="0" smtClean="0">
              <a:latin typeface="Calibri"/>
              <a:cs typeface="Calibri"/>
            </a:rPr>
            <a:t>, catalog, service, .. </a:t>
          </a:r>
        </a:p>
      </dgm:t>
    </dgm:pt>
    <dgm:pt modelId="{325FB932-6F4F-8E43-9051-45E3EC91144F}" type="sibTrans" cxnId="{9E1E5EF4-7C59-A743-9FCB-683E05B11A14}">
      <dgm:prSet/>
      <dgm:spPr/>
      <dgm:t>
        <a:bodyPr/>
        <a:lstStyle/>
        <a:p>
          <a:endParaRPr lang="en-US"/>
        </a:p>
      </dgm:t>
    </dgm:pt>
    <dgm:pt modelId="{C3A1E74A-E7B5-674B-B7F2-6CA5409B5EBE}" type="parTrans" cxnId="{9E1E5EF4-7C59-A743-9FCB-683E05B11A14}">
      <dgm:prSet/>
      <dgm:spPr>
        <a:ln>
          <a:solidFill>
            <a:srgbClr val="7D7D7D"/>
          </a:solidFill>
        </a:ln>
      </dgm:spPr>
      <dgm:t>
        <a:bodyPr/>
        <a:lstStyle/>
        <a:p>
          <a:endParaRPr lang="en-US"/>
        </a:p>
      </dgm:t>
    </dgm:pt>
    <dgm:pt modelId="{E18BD794-E194-9E48-A1EC-FD65AC749E48}">
      <dgm:prSet custT="1"/>
      <dgm:spPr>
        <a:solidFill>
          <a:srgbClr val="1C4B77"/>
        </a:solidFill>
      </dgm:spPr>
      <dgm:t>
        <a:bodyPr/>
        <a:lstStyle/>
        <a:p>
          <a:pPr rtl="0"/>
          <a:r>
            <a:rPr lang="en-US" sz="1200" b="1" dirty="0" smtClean="0">
              <a:latin typeface="Calibri"/>
              <a:cs typeface="Calibri"/>
            </a:rPr>
            <a:t>Docker file, logo .PNG, Init.d</a:t>
          </a:r>
        </a:p>
      </dgm:t>
    </dgm:pt>
    <dgm:pt modelId="{609A0535-6CA1-FD4B-B9E5-4AAA9F6F6E62}" type="parTrans" cxnId="{525625CB-581C-5047-A857-2F4BB44AF95F}">
      <dgm:prSet/>
      <dgm:spPr/>
      <dgm:t>
        <a:bodyPr/>
        <a:lstStyle/>
        <a:p>
          <a:endParaRPr lang="en-US"/>
        </a:p>
      </dgm:t>
    </dgm:pt>
    <dgm:pt modelId="{A6607EB6-A7AA-0F40-929D-3FD18E6DEEB9}" type="sibTrans" cxnId="{525625CB-581C-5047-A857-2F4BB44AF95F}">
      <dgm:prSet/>
      <dgm:spPr/>
      <dgm:t>
        <a:bodyPr/>
        <a:lstStyle/>
        <a:p>
          <a:endParaRPr lang="en-US"/>
        </a:p>
      </dgm:t>
    </dgm:pt>
    <dgm:pt modelId="{EAFB6127-E7D4-AD4C-AD3D-58651247B639}" type="pres">
      <dgm:prSet presAssocID="{09E5F6E7-CF82-4A4C-8CC3-BC0873692ACA}" presName="mainComposite" presStyleCnt="0">
        <dgm:presLayoutVars>
          <dgm:chPref val="1"/>
          <dgm:dir/>
          <dgm:animOne val="branch"/>
          <dgm:animLvl val="lvl"/>
          <dgm:resizeHandles val="exact"/>
        </dgm:presLayoutVars>
      </dgm:prSet>
      <dgm:spPr/>
      <dgm:t>
        <a:bodyPr/>
        <a:lstStyle/>
        <a:p>
          <a:endParaRPr lang="en-US"/>
        </a:p>
      </dgm:t>
    </dgm:pt>
    <dgm:pt modelId="{284B4344-7003-4C4E-BD5D-1028A92D420E}" type="pres">
      <dgm:prSet presAssocID="{09E5F6E7-CF82-4A4C-8CC3-BC0873692ACA}" presName="hierFlow" presStyleCnt="0"/>
      <dgm:spPr/>
    </dgm:pt>
    <dgm:pt modelId="{02F785A8-BA31-8948-A615-A625715EC3F8}" type="pres">
      <dgm:prSet presAssocID="{09E5F6E7-CF82-4A4C-8CC3-BC0873692ACA}" presName="hierChild1" presStyleCnt="0">
        <dgm:presLayoutVars>
          <dgm:chPref val="1"/>
          <dgm:animOne val="branch"/>
          <dgm:animLvl val="lvl"/>
        </dgm:presLayoutVars>
      </dgm:prSet>
      <dgm:spPr/>
    </dgm:pt>
    <dgm:pt modelId="{F2E36DD6-0BE4-9847-8C91-2ABE1B25BA23}" type="pres">
      <dgm:prSet presAssocID="{0CA721D5-54B4-7E41-B44F-A837D1BF5CCF}" presName="Name14" presStyleCnt="0"/>
      <dgm:spPr/>
    </dgm:pt>
    <dgm:pt modelId="{D62402D6-EC85-384D-A574-E384795ABDA8}" type="pres">
      <dgm:prSet presAssocID="{0CA721D5-54B4-7E41-B44F-A837D1BF5CCF}" presName="level1Shape" presStyleLbl="node0" presStyleIdx="0" presStyleCnt="1" custScaleX="373067" custScaleY="99213" custLinFactNeighborX="-64578">
        <dgm:presLayoutVars>
          <dgm:chPref val="3"/>
        </dgm:presLayoutVars>
      </dgm:prSet>
      <dgm:spPr/>
      <dgm:t>
        <a:bodyPr/>
        <a:lstStyle/>
        <a:p>
          <a:endParaRPr lang="en-US"/>
        </a:p>
      </dgm:t>
    </dgm:pt>
    <dgm:pt modelId="{DB31080B-186C-0547-BB29-FB9FB973EDD3}" type="pres">
      <dgm:prSet presAssocID="{0CA721D5-54B4-7E41-B44F-A837D1BF5CCF}" presName="hierChild2" presStyleCnt="0"/>
      <dgm:spPr/>
    </dgm:pt>
    <dgm:pt modelId="{2FC7DB0D-3BE4-7A4E-992E-8A620D820F3B}" type="pres">
      <dgm:prSet presAssocID="{4FCE8671-9885-7148-B06C-6DF748F6C24F}" presName="Name19" presStyleLbl="parChTrans1D2" presStyleIdx="0" presStyleCnt="5"/>
      <dgm:spPr/>
      <dgm:t>
        <a:bodyPr/>
        <a:lstStyle/>
        <a:p>
          <a:endParaRPr lang="en-US"/>
        </a:p>
      </dgm:t>
    </dgm:pt>
    <dgm:pt modelId="{B7C33008-7B1F-104C-AA82-F1525ECF6C7C}" type="pres">
      <dgm:prSet presAssocID="{3C76F813-3E94-904A-9145-8FC33919CE0B}" presName="Name21" presStyleCnt="0"/>
      <dgm:spPr/>
    </dgm:pt>
    <dgm:pt modelId="{11E0D69B-6277-894E-A2DA-0B634255A902}" type="pres">
      <dgm:prSet presAssocID="{3C76F813-3E94-904A-9145-8FC33919CE0B}" presName="level2Shape" presStyleLbl="node2" presStyleIdx="0" presStyleCnt="5"/>
      <dgm:spPr/>
      <dgm:t>
        <a:bodyPr/>
        <a:lstStyle/>
        <a:p>
          <a:endParaRPr lang="en-US"/>
        </a:p>
      </dgm:t>
    </dgm:pt>
    <dgm:pt modelId="{BE61F5AA-2B06-054B-90BE-717872C02E99}" type="pres">
      <dgm:prSet presAssocID="{3C76F813-3E94-904A-9145-8FC33919CE0B}" presName="hierChild3" presStyleCnt="0"/>
      <dgm:spPr/>
    </dgm:pt>
    <dgm:pt modelId="{F3FDD2EC-B5C1-4647-96F4-D89D10433605}" type="pres">
      <dgm:prSet presAssocID="{B2E5A95C-D512-7841-A0D9-9C0AB0334172}" presName="Name19" presStyleLbl="parChTrans1D3" presStyleIdx="0" presStyleCnt="7"/>
      <dgm:spPr/>
      <dgm:t>
        <a:bodyPr/>
        <a:lstStyle/>
        <a:p>
          <a:endParaRPr lang="en-US"/>
        </a:p>
      </dgm:t>
    </dgm:pt>
    <dgm:pt modelId="{B893794B-8522-A949-B796-F7797C67DE3E}" type="pres">
      <dgm:prSet presAssocID="{CFB06C89-A360-534B-841A-4175B46CBDD6}" presName="Name21" presStyleCnt="0"/>
      <dgm:spPr/>
    </dgm:pt>
    <dgm:pt modelId="{56EFAF7B-C7D4-EC40-9746-FCCD77486CA8}" type="pres">
      <dgm:prSet presAssocID="{CFB06C89-A360-534B-841A-4175B46CBDD6}" presName="level2Shape" presStyleLbl="node3" presStyleIdx="0" presStyleCnt="7"/>
      <dgm:spPr/>
      <dgm:t>
        <a:bodyPr/>
        <a:lstStyle/>
        <a:p>
          <a:endParaRPr lang="en-US"/>
        </a:p>
      </dgm:t>
    </dgm:pt>
    <dgm:pt modelId="{9547A811-36A3-2F4A-85D2-CCEDA4249CC4}" type="pres">
      <dgm:prSet presAssocID="{CFB06C89-A360-534B-841A-4175B46CBDD6}" presName="hierChild3" presStyleCnt="0"/>
      <dgm:spPr/>
    </dgm:pt>
    <dgm:pt modelId="{994A198C-C559-D842-AFE2-C363E376421B}" type="pres">
      <dgm:prSet presAssocID="{96588297-A580-CE4D-885C-68C1442F2687}" presName="Name19" presStyleLbl="parChTrans1D4" presStyleIdx="0" presStyleCnt="2"/>
      <dgm:spPr/>
      <dgm:t>
        <a:bodyPr/>
        <a:lstStyle/>
        <a:p>
          <a:endParaRPr lang="en-US"/>
        </a:p>
      </dgm:t>
    </dgm:pt>
    <dgm:pt modelId="{72709BE7-3B59-594D-9B68-B82DF795C6F6}" type="pres">
      <dgm:prSet presAssocID="{6BE0535F-2BC3-934A-8E11-EDF922B16D9F}" presName="Name21" presStyleCnt="0"/>
      <dgm:spPr/>
    </dgm:pt>
    <dgm:pt modelId="{9A37AD48-7831-1947-A499-76609C75A881}" type="pres">
      <dgm:prSet presAssocID="{6BE0535F-2BC3-934A-8E11-EDF922B16D9F}" presName="level2Shape" presStyleLbl="node4" presStyleIdx="0" presStyleCnt="2"/>
      <dgm:spPr/>
      <dgm:t>
        <a:bodyPr/>
        <a:lstStyle/>
        <a:p>
          <a:endParaRPr lang="en-US"/>
        </a:p>
      </dgm:t>
    </dgm:pt>
    <dgm:pt modelId="{0EEB8D85-BA47-A745-9BBA-D099D058C7A0}" type="pres">
      <dgm:prSet presAssocID="{6BE0535F-2BC3-934A-8E11-EDF922B16D9F}" presName="hierChild3" presStyleCnt="0"/>
      <dgm:spPr/>
    </dgm:pt>
    <dgm:pt modelId="{B86EF116-9CE2-4E48-B40F-B55CB6BEE07E}" type="pres">
      <dgm:prSet presAssocID="{4DB56A92-0D1B-2947-9CD2-90ABE71A70F8}" presName="Name19" presStyleLbl="parChTrans1D3" presStyleIdx="1" presStyleCnt="7"/>
      <dgm:spPr/>
      <dgm:t>
        <a:bodyPr/>
        <a:lstStyle/>
        <a:p>
          <a:endParaRPr lang="en-US"/>
        </a:p>
      </dgm:t>
    </dgm:pt>
    <dgm:pt modelId="{4D138841-95A5-274A-A3E4-542D9C3505A2}" type="pres">
      <dgm:prSet presAssocID="{798DBDB0-8FB9-F94A-8BAE-6DC2B2EC3691}" presName="Name21" presStyleCnt="0"/>
      <dgm:spPr/>
    </dgm:pt>
    <dgm:pt modelId="{2A15EF4E-47A2-5349-85CA-F488CC32B8E7}" type="pres">
      <dgm:prSet presAssocID="{798DBDB0-8FB9-F94A-8BAE-6DC2B2EC3691}" presName="level2Shape" presStyleLbl="node3" presStyleIdx="1" presStyleCnt="7"/>
      <dgm:spPr/>
      <dgm:t>
        <a:bodyPr/>
        <a:lstStyle/>
        <a:p>
          <a:endParaRPr lang="en-US"/>
        </a:p>
      </dgm:t>
    </dgm:pt>
    <dgm:pt modelId="{9AEA8EF1-E575-524F-BB17-B73281EAEF90}" type="pres">
      <dgm:prSet presAssocID="{798DBDB0-8FB9-F94A-8BAE-6DC2B2EC3691}" presName="hierChild3" presStyleCnt="0"/>
      <dgm:spPr/>
    </dgm:pt>
    <dgm:pt modelId="{F562A10B-8A1A-F847-B4BB-32E28FB8085E}" type="pres">
      <dgm:prSet presAssocID="{764B0E5A-69A7-DF43-B576-417602A9D812}" presName="Name19" presStyleLbl="parChTrans1D4" presStyleIdx="1" presStyleCnt="2"/>
      <dgm:spPr/>
      <dgm:t>
        <a:bodyPr/>
        <a:lstStyle/>
        <a:p>
          <a:endParaRPr lang="en-US"/>
        </a:p>
      </dgm:t>
    </dgm:pt>
    <dgm:pt modelId="{46D38DB7-2624-904A-8AA9-750BAB6BF645}" type="pres">
      <dgm:prSet presAssocID="{DD5092EC-4FBB-3E43-828D-9B1309BAFE2A}" presName="Name21" presStyleCnt="0"/>
      <dgm:spPr/>
    </dgm:pt>
    <dgm:pt modelId="{B568A7CB-C298-834E-B7F5-036E4CEC77C4}" type="pres">
      <dgm:prSet presAssocID="{DD5092EC-4FBB-3E43-828D-9B1309BAFE2A}" presName="level2Shape" presStyleLbl="node4" presStyleIdx="1" presStyleCnt="2"/>
      <dgm:spPr/>
      <dgm:t>
        <a:bodyPr/>
        <a:lstStyle/>
        <a:p>
          <a:endParaRPr lang="en-US"/>
        </a:p>
      </dgm:t>
    </dgm:pt>
    <dgm:pt modelId="{E187B0C3-B487-6041-ABDF-8992611230AA}" type="pres">
      <dgm:prSet presAssocID="{DD5092EC-4FBB-3E43-828D-9B1309BAFE2A}" presName="hierChild3" presStyleCnt="0"/>
      <dgm:spPr/>
    </dgm:pt>
    <dgm:pt modelId="{F255AF7B-3754-E843-9982-D9103E4047E1}" type="pres">
      <dgm:prSet presAssocID="{A70EB93E-CAF9-6442-97DF-3523D6B278DB}" presName="Name19" presStyleLbl="parChTrans1D2" presStyleIdx="1" presStyleCnt="5"/>
      <dgm:spPr/>
      <dgm:t>
        <a:bodyPr/>
        <a:lstStyle/>
        <a:p>
          <a:endParaRPr lang="en-US"/>
        </a:p>
      </dgm:t>
    </dgm:pt>
    <dgm:pt modelId="{E2C43C63-CB8F-9241-8D64-7B1010CA2FCF}" type="pres">
      <dgm:prSet presAssocID="{1A629A46-6123-4140-9C54-EC63E14624AF}" presName="Name21" presStyleCnt="0"/>
      <dgm:spPr/>
    </dgm:pt>
    <dgm:pt modelId="{18E52611-BF8E-C646-A45E-C699B3F5FD71}" type="pres">
      <dgm:prSet presAssocID="{1A629A46-6123-4140-9C54-EC63E14624AF}" presName="level2Shape" presStyleLbl="node2" presStyleIdx="1" presStyleCnt="5" custLinFactNeighborX="-5282" custLinFactNeighborY="-171"/>
      <dgm:spPr/>
      <dgm:t>
        <a:bodyPr/>
        <a:lstStyle/>
        <a:p>
          <a:endParaRPr lang="en-US"/>
        </a:p>
      </dgm:t>
    </dgm:pt>
    <dgm:pt modelId="{0528237C-B6FF-FA49-8F0A-A9F0C23EFC81}" type="pres">
      <dgm:prSet presAssocID="{1A629A46-6123-4140-9C54-EC63E14624AF}" presName="hierChild3" presStyleCnt="0"/>
      <dgm:spPr/>
    </dgm:pt>
    <dgm:pt modelId="{AAA13649-5470-5341-BFE1-17049F628AD6}" type="pres">
      <dgm:prSet presAssocID="{E767F328-BD14-4848-8B2E-7B4B26F5622A}" presName="Name19" presStyleLbl="parChTrans1D3" presStyleIdx="2" presStyleCnt="7"/>
      <dgm:spPr/>
      <dgm:t>
        <a:bodyPr/>
        <a:lstStyle/>
        <a:p>
          <a:endParaRPr lang="en-US"/>
        </a:p>
      </dgm:t>
    </dgm:pt>
    <dgm:pt modelId="{40E1634B-0A8E-8743-A8E4-1EBFEDB74289}" type="pres">
      <dgm:prSet presAssocID="{4A11D808-D1ED-9743-A75A-33B58FD03699}" presName="Name21" presStyleCnt="0"/>
      <dgm:spPr/>
    </dgm:pt>
    <dgm:pt modelId="{04E1FFEF-E95F-834E-AA82-58E508BA3973}" type="pres">
      <dgm:prSet presAssocID="{4A11D808-D1ED-9743-A75A-33B58FD03699}" presName="level2Shape" presStyleLbl="node3" presStyleIdx="2" presStyleCnt="7"/>
      <dgm:spPr/>
      <dgm:t>
        <a:bodyPr/>
        <a:lstStyle/>
        <a:p>
          <a:endParaRPr lang="en-US"/>
        </a:p>
      </dgm:t>
    </dgm:pt>
    <dgm:pt modelId="{212318A2-3F27-9148-8A07-BECB2D1AA04E}" type="pres">
      <dgm:prSet presAssocID="{4A11D808-D1ED-9743-A75A-33B58FD03699}" presName="hierChild3" presStyleCnt="0"/>
      <dgm:spPr/>
    </dgm:pt>
    <dgm:pt modelId="{BD58234B-5678-9B44-8E77-3A3CA9647A56}" type="pres">
      <dgm:prSet presAssocID="{C4F7DCCF-C296-F54B-A984-40BE84D3D9B0}" presName="Name19" presStyleLbl="parChTrans1D3" presStyleIdx="3" presStyleCnt="7"/>
      <dgm:spPr/>
      <dgm:t>
        <a:bodyPr/>
        <a:lstStyle/>
        <a:p>
          <a:endParaRPr lang="en-US"/>
        </a:p>
      </dgm:t>
    </dgm:pt>
    <dgm:pt modelId="{409483F0-82A5-7A42-8D90-8392818973B9}" type="pres">
      <dgm:prSet presAssocID="{A4010CD7-155A-524B-9A31-6F3564EB1D2F}" presName="Name21" presStyleCnt="0"/>
      <dgm:spPr/>
    </dgm:pt>
    <dgm:pt modelId="{CE02E3AE-6F37-C540-BE4F-D2A97F15794F}" type="pres">
      <dgm:prSet presAssocID="{A4010CD7-155A-524B-9A31-6F3564EB1D2F}" presName="level2Shape" presStyleLbl="node3" presStyleIdx="3" presStyleCnt="7" custLinFactNeighborX="-5340"/>
      <dgm:spPr/>
      <dgm:t>
        <a:bodyPr/>
        <a:lstStyle/>
        <a:p>
          <a:endParaRPr lang="en-US"/>
        </a:p>
      </dgm:t>
    </dgm:pt>
    <dgm:pt modelId="{E6D682CA-EC64-4C45-80FF-CB7AE89D421E}" type="pres">
      <dgm:prSet presAssocID="{A4010CD7-155A-524B-9A31-6F3564EB1D2F}" presName="hierChild3" presStyleCnt="0"/>
      <dgm:spPr/>
    </dgm:pt>
    <dgm:pt modelId="{D7BC5685-8FB3-CB4B-82B0-AC25FE910A86}" type="pres">
      <dgm:prSet presAssocID="{F21BC909-0E31-094A-872D-0C3D59982E9D}" presName="Name19" presStyleLbl="parChTrans1D3" presStyleIdx="4" presStyleCnt="7"/>
      <dgm:spPr/>
      <dgm:t>
        <a:bodyPr/>
        <a:lstStyle/>
        <a:p>
          <a:endParaRPr lang="en-US"/>
        </a:p>
      </dgm:t>
    </dgm:pt>
    <dgm:pt modelId="{939A0C45-8FF9-A24E-A0FA-1764A0E35688}" type="pres">
      <dgm:prSet presAssocID="{C4B32432-D664-6049-8C3F-443BF5C398D6}" presName="Name21" presStyleCnt="0"/>
      <dgm:spPr/>
    </dgm:pt>
    <dgm:pt modelId="{A457FD4D-E1AF-A540-87F1-955C76839ADC}" type="pres">
      <dgm:prSet presAssocID="{C4B32432-D664-6049-8C3F-443BF5C398D6}" presName="level2Shape" presStyleLbl="node3" presStyleIdx="4" presStyleCnt="7"/>
      <dgm:spPr/>
      <dgm:t>
        <a:bodyPr/>
        <a:lstStyle/>
        <a:p>
          <a:endParaRPr lang="en-US"/>
        </a:p>
      </dgm:t>
    </dgm:pt>
    <dgm:pt modelId="{665E8F9D-51EC-0B4D-9A69-3C885D4A1D8A}" type="pres">
      <dgm:prSet presAssocID="{C4B32432-D664-6049-8C3F-443BF5C398D6}" presName="hierChild3" presStyleCnt="0"/>
      <dgm:spPr/>
    </dgm:pt>
    <dgm:pt modelId="{7DC5A664-D70C-0A41-A589-4344A2F6A9C4}" type="pres">
      <dgm:prSet presAssocID="{14D2DF56-93DE-DC43-946F-12F651C1DE69}" presName="Name19" presStyleLbl="parChTrans1D2" presStyleIdx="2" presStyleCnt="5"/>
      <dgm:spPr/>
      <dgm:t>
        <a:bodyPr/>
        <a:lstStyle/>
        <a:p>
          <a:endParaRPr lang="en-US"/>
        </a:p>
      </dgm:t>
    </dgm:pt>
    <dgm:pt modelId="{824C1544-A491-CB46-8FBA-C275F7B5A285}" type="pres">
      <dgm:prSet presAssocID="{9EC37022-D21A-0948-93AC-25E63399BA49}" presName="Name21" presStyleCnt="0"/>
      <dgm:spPr/>
    </dgm:pt>
    <dgm:pt modelId="{EF681443-5CEC-024C-836D-96EB6ED5D0BF}" type="pres">
      <dgm:prSet presAssocID="{9EC37022-D21A-0948-93AC-25E63399BA49}" presName="level2Shape" presStyleLbl="node2" presStyleIdx="2" presStyleCnt="5" custScaleX="86515" custScaleY="99001" custLinFactNeighborX="24033" custLinFactNeighborY="-171"/>
      <dgm:spPr/>
      <dgm:t>
        <a:bodyPr/>
        <a:lstStyle/>
        <a:p>
          <a:endParaRPr lang="en-US"/>
        </a:p>
      </dgm:t>
    </dgm:pt>
    <dgm:pt modelId="{9E873931-8970-CE4A-94FF-B9E6383674FA}" type="pres">
      <dgm:prSet presAssocID="{9EC37022-D21A-0948-93AC-25E63399BA49}" presName="hierChild3" presStyleCnt="0"/>
      <dgm:spPr/>
    </dgm:pt>
    <dgm:pt modelId="{42D2585E-4E55-D147-A8EC-C10016DE50AF}" type="pres">
      <dgm:prSet presAssocID="{99965F16-17F7-4C45-B21A-BFB873024317}" presName="Name19" presStyleLbl="parChTrans1D2" presStyleIdx="3" presStyleCnt="5"/>
      <dgm:spPr/>
      <dgm:t>
        <a:bodyPr/>
        <a:lstStyle/>
        <a:p>
          <a:endParaRPr lang="en-US"/>
        </a:p>
      </dgm:t>
    </dgm:pt>
    <dgm:pt modelId="{8A454C02-77D0-5B4D-B503-050164D59FF7}" type="pres">
      <dgm:prSet presAssocID="{C77DD9AE-2BE5-D843-ACA5-8A9924A085D6}" presName="Name21" presStyleCnt="0"/>
      <dgm:spPr/>
    </dgm:pt>
    <dgm:pt modelId="{9EF58FAF-1A7F-F14E-B729-83634B5C4FDC}" type="pres">
      <dgm:prSet presAssocID="{C77DD9AE-2BE5-D843-ACA5-8A9924A085D6}" presName="level2Shape" presStyleLbl="node2" presStyleIdx="3" presStyleCnt="5"/>
      <dgm:spPr/>
      <dgm:t>
        <a:bodyPr/>
        <a:lstStyle/>
        <a:p>
          <a:endParaRPr lang="en-US"/>
        </a:p>
      </dgm:t>
    </dgm:pt>
    <dgm:pt modelId="{41E625FE-12FC-C74A-8F40-B5074E069605}" type="pres">
      <dgm:prSet presAssocID="{C77DD9AE-2BE5-D843-ACA5-8A9924A085D6}" presName="hierChild3" presStyleCnt="0"/>
      <dgm:spPr/>
    </dgm:pt>
    <dgm:pt modelId="{72329F98-3563-054C-9512-4D525471B3DE}" type="pres">
      <dgm:prSet presAssocID="{C3A1E74A-E7B5-674B-B7F2-6CA5409B5EBE}" presName="Name19" presStyleLbl="parChTrans1D3" presStyleIdx="5" presStyleCnt="7"/>
      <dgm:spPr/>
      <dgm:t>
        <a:bodyPr/>
        <a:lstStyle/>
        <a:p>
          <a:endParaRPr lang="en-US"/>
        </a:p>
      </dgm:t>
    </dgm:pt>
    <dgm:pt modelId="{297C86C0-4BC9-3A48-9302-DFD32ABBC20C}" type="pres">
      <dgm:prSet presAssocID="{516D245E-1840-9C46-BBC4-DC2E7E85C07A}" presName="Name21" presStyleCnt="0"/>
      <dgm:spPr/>
    </dgm:pt>
    <dgm:pt modelId="{E58E8734-94D5-9741-B5DA-6036775B7DB1}" type="pres">
      <dgm:prSet presAssocID="{516D245E-1840-9C46-BBC4-DC2E7E85C07A}" presName="level2Shape" presStyleLbl="node3" presStyleIdx="5" presStyleCnt="7" custScaleX="249763" custScaleY="106618" custLinFactNeighborX="81" custLinFactNeighborY="87347"/>
      <dgm:spPr/>
      <dgm:t>
        <a:bodyPr/>
        <a:lstStyle/>
        <a:p>
          <a:endParaRPr lang="en-US"/>
        </a:p>
      </dgm:t>
    </dgm:pt>
    <dgm:pt modelId="{C5B54719-C773-B744-BF73-F7DF86A4A23A}" type="pres">
      <dgm:prSet presAssocID="{516D245E-1840-9C46-BBC4-DC2E7E85C07A}" presName="hierChild3" presStyleCnt="0"/>
      <dgm:spPr/>
    </dgm:pt>
    <dgm:pt modelId="{C556EB81-1D43-B74E-94C7-45D400CB53C3}" type="pres">
      <dgm:prSet presAssocID="{6A9F8512-BC38-AF4F-A1D6-ECAE1AEB47A4}" presName="Name19" presStyleLbl="parChTrans1D2" presStyleIdx="4" presStyleCnt="5"/>
      <dgm:spPr/>
      <dgm:t>
        <a:bodyPr/>
        <a:lstStyle/>
        <a:p>
          <a:endParaRPr lang="en-US"/>
        </a:p>
      </dgm:t>
    </dgm:pt>
    <dgm:pt modelId="{EB70A43B-A0CD-2B41-A528-8CC21E11496B}" type="pres">
      <dgm:prSet presAssocID="{A62472D9-A810-444C-8183-73E4A1CC5AA4}" presName="Name21" presStyleCnt="0"/>
      <dgm:spPr/>
    </dgm:pt>
    <dgm:pt modelId="{6F6F6379-C8AC-E849-A832-6481707CE5EA}" type="pres">
      <dgm:prSet presAssocID="{A62472D9-A810-444C-8183-73E4A1CC5AA4}" presName="level2Shape" presStyleLbl="node2" presStyleIdx="4" presStyleCnt="5" custScaleX="120108"/>
      <dgm:spPr/>
      <dgm:t>
        <a:bodyPr/>
        <a:lstStyle/>
        <a:p>
          <a:endParaRPr lang="en-US"/>
        </a:p>
      </dgm:t>
    </dgm:pt>
    <dgm:pt modelId="{ADC40140-C29F-9E4E-820E-8933CC34ECD1}" type="pres">
      <dgm:prSet presAssocID="{A62472D9-A810-444C-8183-73E4A1CC5AA4}" presName="hierChild3" presStyleCnt="0"/>
      <dgm:spPr/>
    </dgm:pt>
    <dgm:pt modelId="{D1C62EF9-EC52-F142-84B1-EE2BA0FCAF8C}" type="pres">
      <dgm:prSet presAssocID="{609A0535-6CA1-FD4B-B9E5-4AAA9F6F6E62}" presName="Name19" presStyleLbl="parChTrans1D3" presStyleIdx="6" presStyleCnt="7"/>
      <dgm:spPr/>
      <dgm:t>
        <a:bodyPr/>
        <a:lstStyle/>
        <a:p>
          <a:endParaRPr lang="en-US"/>
        </a:p>
      </dgm:t>
    </dgm:pt>
    <dgm:pt modelId="{265E1D5D-B018-B342-A8C0-9DCD6A07B595}" type="pres">
      <dgm:prSet presAssocID="{E18BD794-E194-9E48-A1EC-FD65AC749E48}" presName="Name21" presStyleCnt="0"/>
      <dgm:spPr/>
    </dgm:pt>
    <dgm:pt modelId="{50FC80B8-FFAA-E140-A960-2D24CA5AA4E7}" type="pres">
      <dgm:prSet presAssocID="{E18BD794-E194-9E48-A1EC-FD65AC749E48}" presName="level2Shape" presStyleLbl="node3" presStyleIdx="6" presStyleCnt="7" custScaleX="120108"/>
      <dgm:spPr/>
      <dgm:t>
        <a:bodyPr/>
        <a:lstStyle/>
        <a:p>
          <a:endParaRPr lang="en-US"/>
        </a:p>
      </dgm:t>
    </dgm:pt>
    <dgm:pt modelId="{F07015D9-DA63-1740-8602-B29BF93E3728}" type="pres">
      <dgm:prSet presAssocID="{E18BD794-E194-9E48-A1EC-FD65AC749E48}" presName="hierChild3" presStyleCnt="0"/>
      <dgm:spPr/>
    </dgm:pt>
    <dgm:pt modelId="{A763FC44-EDD0-A24E-9FD6-C26F8630B70D}" type="pres">
      <dgm:prSet presAssocID="{09E5F6E7-CF82-4A4C-8CC3-BC0873692ACA}" presName="bgShapesFlow" presStyleCnt="0"/>
      <dgm:spPr/>
    </dgm:pt>
  </dgm:ptLst>
  <dgm:cxnLst>
    <dgm:cxn modelId="{27665076-3C4A-4248-8D0B-84B146EB7884}" srcId="{3C76F813-3E94-904A-9145-8FC33919CE0B}" destId="{798DBDB0-8FB9-F94A-8BAE-6DC2B2EC3691}" srcOrd="1" destOrd="0" parTransId="{4DB56A92-0D1B-2947-9CD2-90ABE71A70F8}" sibTransId="{C386C340-0F6A-A24E-B1BA-2C10BE1A09D8}"/>
    <dgm:cxn modelId="{4D2017E3-6ECD-384A-BC3E-D928BD2A4A94}" type="presOf" srcId="{3C76F813-3E94-904A-9145-8FC33919CE0B}" destId="{11E0D69B-6277-894E-A2DA-0B634255A902}" srcOrd="0" destOrd="0" presId="urn:microsoft.com/office/officeart/2005/8/layout/hierarchy6"/>
    <dgm:cxn modelId="{DEC84D0E-9007-514F-BBF6-01B5EF8B39F5}" type="presOf" srcId="{1A629A46-6123-4140-9C54-EC63E14624AF}" destId="{18E52611-BF8E-C646-A45E-C699B3F5FD71}" srcOrd="0" destOrd="0" presId="urn:microsoft.com/office/officeart/2005/8/layout/hierarchy6"/>
    <dgm:cxn modelId="{4AE74DE8-7C01-4546-9B01-F9236464E651}" type="presOf" srcId="{C77DD9AE-2BE5-D843-ACA5-8A9924A085D6}" destId="{9EF58FAF-1A7F-F14E-B729-83634B5C4FDC}" srcOrd="0" destOrd="0" presId="urn:microsoft.com/office/officeart/2005/8/layout/hierarchy6"/>
    <dgm:cxn modelId="{0458DC35-C063-3B48-B743-51669D7CC20E}" type="presOf" srcId="{A4010CD7-155A-524B-9A31-6F3564EB1D2F}" destId="{CE02E3AE-6F37-C540-BE4F-D2A97F15794F}" srcOrd="0" destOrd="0" presId="urn:microsoft.com/office/officeart/2005/8/layout/hierarchy6"/>
    <dgm:cxn modelId="{50B828EC-5C56-DD44-B412-F88C442FEBDA}" type="presOf" srcId="{09E5F6E7-CF82-4A4C-8CC3-BC0873692ACA}" destId="{EAFB6127-E7D4-AD4C-AD3D-58651247B639}" srcOrd="0" destOrd="0" presId="urn:microsoft.com/office/officeart/2005/8/layout/hierarchy6"/>
    <dgm:cxn modelId="{8FE66A46-F6B8-CC49-AA62-9B1CB615BB47}" srcId="{3C76F813-3E94-904A-9145-8FC33919CE0B}" destId="{CFB06C89-A360-534B-841A-4175B46CBDD6}" srcOrd="0" destOrd="0" parTransId="{B2E5A95C-D512-7841-A0D9-9C0AB0334172}" sibTransId="{ECB1F3E2-29C0-434E-AE53-38BECF1CD335}"/>
    <dgm:cxn modelId="{C4A0D493-9223-A64E-90DA-EE90ADA34A27}" type="presOf" srcId="{798DBDB0-8FB9-F94A-8BAE-6DC2B2EC3691}" destId="{2A15EF4E-47A2-5349-85CA-F488CC32B8E7}" srcOrd="0" destOrd="0" presId="urn:microsoft.com/office/officeart/2005/8/layout/hierarchy6"/>
    <dgm:cxn modelId="{03A73F8B-FD58-4F45-8F05-C90506B322D3}" srcId="{CFB06C89-A360-534B-841A-4175B46CBDD6}" destId="{6BE0535F-2BC3-934A-8E11-EDF922B16D9F}" srcOrd="0" destOrd="0" parTransId="{96588297-A580-CE4D-885C-68C1442F2687}" sibTransId="{87239D68-8752-BC4D-BE9C-54F3B50F6CFB}"/>
    <dgm:cxn modelId="{9E1E5EF4-7C59-A743-9FCB-683E05B11A14}" srcId="{C77DD9AE-2BE5-D843-ACA5-8A9924A085D6}" destId="{516D245E-1840-9C46-BBC4-DC2E7E85C07A}" srcOrd="0" destOrd="0" parTransId="{C3A1E74A-E7B5-674B-B7F2-6CA5409B5EBE}" sibTransId="{325FB932-6F4F-8E43-9051-45E3EC91144F}"/>
    <dgm:cxn modelId="{9137180E-B84A-C24C-A068-21AA404F33A9}" type="presOf" srcId="{96588297-A580-CE4D-885C-68C1442F2687}" destId="{994A198C-C559-D842-AFE2-C363E376421B}" srcOrd="0" destOrd="0" presId="urn:microsoft.com/office/officeart/2005/8/layout/hierarchy6"/>
    <dgm:cxn modelId="{518D1215-366A-7649-A2D1-45B5819866EA}" srcId="{0CA721D5-54B4-7E41-B44F-A837D1BF5CCF}" destId="{1A629A46-6123-4140-9C54-EC63E14624AF}" srcOrd="1" destOrd="0" parTransId="{A70EB93E-CAF9-6442-97DF-3523D6B278DB}" sibTransId="{623BA27C-0B35-4D49-9EFA-7B5D05B4C842}"/>
    <dgm:cxn modelId="{F8839F96-C6B3-F847-9762-F36777BB9807}" srcId="{0CA721D5-54B4-7E41-B44F-A837D1BF5CCF}" destId="{C77DD9AE-2BE5-D843-ACA5-8A9924A085D6}" srcOrd="3" destOrd="0" parTransId="{99965F16-17F7-4C45-B21A-BFB873024317}" sibTransId="{3EFB3706-750C-564D-ABD3-3C39CA0D8234}"/>
    <dgm:cxn modelId="{3128B270-750A-8D4E-BEED-32B237F47646}" type="presOf" srcId="{14D2DF56-93DE-DC43-946F-12F651C1DE69}" destId="{7DC5A664-D70C-0A41-A589-4344A2F6A9C4}" srcOrd="0" destOrd="0" presId="urn:microsoft.com/office/officeart/2005/8/layout/hierarchy6"/>
    <dgm:cxn modelId="{525625CB-581C-5047-A857-2F4BB44AF95F}" srcId="{A62472D9-A810-444C-8183-73E4A1CC5AA4}" destId="{E18BD794-E194-9E48-A1EC-FD65AC749E48}" srcOrd="0" destOrd="0" parTransId="{609A0535-6CA1-FD4B-B9E5-4AAA9F6F6E62}" sibTransId="{A6607EB6-A7AA-0F40-929D-3FD18E6DEEB9}"/>
    <dgm:cxn modelId="{E040F4B9-D191-454C-885A-4F489A8BCFD0}" srcId="{0CA721D5-54B4-7E41-B44F-A837D1BF5CCF}" destId="{A62472D9-A810-444C-8183-73E4A1CC5AA4}" srcOrd="4" destOrd="0" parTransId="{6A9F8512-BC38-AF4F-A1D6-ECAE1AEB47A4}" sibTransId="{4EC2708B-9733-7147-996B-0ED92BF58846}"/>
    <dgm:cxn modelId="{E7C6E353-75DF-3F41-8479-8E48C1F5A660}" type="presOf" srcId="{764B0E5A-69A7-DF43-B576-417602A9D812}" destId="{F562A10B-8A1A-F847-B4BB-32E28FB8085E}" srcOrd="0" destOrd="0" presId="urn:microsoft.com/office/officeart/2005/8/layout/hierarchy6"/>
    <dgm:cxn modelId="{6AB80CA8-E6A8-744F-A7C9-F23F01BF6CF0}" srcId="{1A629A46-6123-4140-9C54-EC63E14624AF}" destId="{C4B32432-D664-6049-8C3F-443BF5C398D6}" srcOrd="2" destOrd="0" parTransId="{F21BC909-0E31-094A-872D-0C3D59982E9D}" sibTransId="{5A8A60BA-3E53-CD46-963E-AAC4DDFD9B84}"/>
    <dgm:cxn modelId="{379AE4BB-74EF-DA46-9090-F4C04B9A4C9D}" type="presOf" srcId="{C4F7DCCF-C296-F54B-A984-40BE84D3D9B0}" destId="{BD58234B-5678-9B44-8E77-3A3CA9647A56}" srcOrd="0" destOrd="0" presId="urn:microsoft.com/office/officeart/2005/8/layout/hierarchy6"/>
    <dgm:cxn modelId="{918CE978-D486-7F4A-AB01-375CDB26708E}" type="presOf" srcId="{B2E5A95C-D512-7841-A0D9-9C0AB0334172}" destId="{F3FDD2EC-B5C1-4647-96F4-D89D10433605}" srcOrd="0" destOrd="0" presId="urn:microsoft.com/office/officeart/2005/8/layout/hierarchy6"/>
    <dgm:cxn modelId="{C2C8C0CE-B74D-6A4B-B58F-85C0BB601505}" type="presOf" srcId="{99965F16-17F7-4C45-B21A-BFB873024317}" destId="{42D2585E-4E55-D147-A8EC-C10016DE50AF}" srcOrd="0" destOrd="0" presId="urn:microsoft.com/office/officeart/2005/8/layout/hierarchy6"/>
    <dgm:cxn modelId="{1E049C0C-952A-6E40-B981-DB0D54FF428F}" type="presOf" srcId="{516D245E-1840-9C46-BBC4-DC2E7E85C07A}" destId="{E58E8734-94D5-9741-B5DA-6036775B7DB1}" srcOrd="0" destOrd="0" presId="urn:microsoft.com/office/officeart/2005/8/layout/hierarchy6"/>
    <dgm:cxn modelId="{8F315EDB-B021-194C-8057-51E35E60EF6C}" srcId="{09E5F6E7-CF82-4A4C-8CC3-BC0873692ACA}" destId="{0CA721D5-54B4-7E41-B44F-A837D1BF5CCF}" srcOrd="0" destOrd="0" parTransId="{CBF11000-7AF6-9A40-9183-B7A9B2801F0C}" sibTransId="{2BC69058-A972-4E41-ABDC-B55545007194}"/>
    <dgm:cxn modelId="{9923AD7C-9AE3-3B42-A924-20C55668566C}" type="presOf" srcId="{E18BD794-E194-9E48-A1EC-FD65AC749E48}" destId="{50FC80B8-FFAA-E140-A960-2D24CA5AA4E7}" srcOrd="0" destOrd="0" presId="urn:microsoft.com/office/officeart/2005/8/layout/hierarchy6"/>
    <dgm:cxn modelId="{AC56F438-5C49-254B-92E9-4AA48D543D7D}" type="presOf" srcId="{4DB56A92-0D1B-2947-9CD2-90ABE71A70F8}" destId="{B86EF116-9CE2-4E48-B40F-B55CB6BEE07E}" srcOrd="0" destOrd="0" presId="urn:microsoft.com/office/officeart/2005/8/layout/hierarchy6"/>
    <dgm:cxn modelId="{D1DF1649-9F3B-9B4C-90FE-A7DE1B74382D}" type="presOf" srcId="{A62472D9-A810-444C-8183-73E4A1CC5AA4}" destId="{6F6F6379-C8AC-E849-A832-6481707CE5EA}" srcOrd="0" destOrd="0" presId="urn:microsoft.com/office/officeart/2005/8/layout/hierarchy6"/>
    <dgm:cxn modelId="{786A5761-6A4D-9345-B7FE-C98FFF853BE7}" type="presOf" srcId="{4A11D808-D1ED-9743-A75A-33B58FD03699}" destId="{04E1FFEF-E95F-834E-AA82-58E508BA3973}" srcOrd="0" destOrd="0" presId="urn:microsoft.com/office/officeart/2005/8/layout/hierarchy6"/>
    <dgm:cxn modelId="{2111ECB7-DA92-CF47-8275-6E09E42EA5D5}" type="presOf" srcId="{DD5092EC-4FBB-3E43-828D-9B1309BAFE2A}" destId="{B568A7CB-C298-834E-B7F5-036E4CEC77C4}" srcOrd="0" destOrd="0" presId="urn:microsoft.com/office/officeart/2005/8/layout/hierarchy6"/>
    <dgm:cxn modelId="{DADCB4B4-C2CE-F24A-9F94-598C22408E5D}" type="presOf" srcId="{C4B32432-D664-6049-8C3F-443BF5C398D6}" destId="{A457FD4D-E1AF-A540-87F1-955C76839ADC}" srcOrd="0" destOrd="0" presId="urn:microsoft.com/office/officeart/2005/8/layout/hierarchy6"/>
    <dgm:cxn modelId="{EE3BBE57-CAEA-1B47-8BC5-4FC22F3C0331}" type="presOf" srcId="{609A0535-6CA1-FD4B-B9E5-4AAA9F6F6E62}" destId="{D1C62EF9-EC52-F142-84B1-EE2BA0FCAF8C}" srcOrd="0" destOrd="0" presId="urn:microsoft.com/office/officeart/2005/8/layout/hierarchy6"/>
    <dgm:cxn modelId="{81AF3758-6A2E-2D43-BB3C-9B7648274F9E}" srcId="{0CA721D5-54B4-7E41-B44F-A837D1BF5CCF}" destId="{3C76F813-3E94-904A-9145-8FC33919CE0B}" srcOrd="0" destOrd="0" parTransId="{4FCE8671-9885-7148-B06C-6DF748F6C24F}" sibTransId="{E37AEDB2-6CA6-9847-AF23-4F1A79D564A2}"/>
    <dgm:cxn modelId="{214ADD98-2DF1-6F40-997D-A07395FCBED1}" type="presOf" srcId="{A70EB93E-CAF9-6442-97DF-3523D6B278DB}" destId="{F255AF7B-3754-E843-9982-D9103E4047E1}" srcOrd="0" destOrd="0" presId="urn:microsoft.com/office/officeart/2005/8/layout/hierarchy6"/>
    <dgm:cxn modelId="{550E42C3-B262-984F-B205-BB11D6034600}" srcId="{1A629A46-6123-4140-9C54-EC63E14624AF}" destId="{A4010CD7-155A-524B-9A31-6F3564EB1D2F}" srcOrd="1" destOrd="0" parTransId="{C4F7DCCF-C296-F54B-A984-40BE84D3D9B0}" sibTransId="{C7639A09-F54E-CE42-AB22-0896A36AEDDC}"/>
    <dgm:cxn modelId="{EB0DF6EA-7576-4E42-84B3-26024BA90FD0}" srcId="{0CA721D5-54B4-7E41-B44F-A837D1BF5CCF}" destId="{9EC37022-D21A-0948-93AC-25E63399BA49}" srcOrd="2" destOrd="0" parTransId="{14D2DF56-93DE-DC43-946F-12F651C1DE69}" sibTransId="{D4116FD6-C660-1C43-8D67-DF74EB0FF938}"/>
    <dgm:cxn modelId="{2783AB75-C829-E348-B5E8-58AAC48F0DC7}" type="presOf" srcId="{C3A1E74A-E7B5-674B-B7F2-6CA5409B5EBE}" destId="{72329F98-3563-054C-9512-4D525471B3DE}" srcOrd="0" destOrd="0" presId="urn:microsoft.com/office/officeart/2005/8/layout/hierarchy6"/>
    <dgm:cxn modelId="{26147486-23A9-7349-8254-0C85C0AEE364}" srcId="{798DBDB0-8FB9-F94A-8BAE-6DC2B2EC3691}" destId="{DD5092EC-4FBB-3E43-828D-9B1309BAFE2A}" srcOrd="0" destOrd="0" parTransId="{764B0E5A-69A7-DF43-B576-417602A9D812}" sibTransId="{D3814B88-B8EB-FF42-A012-F5BD92FAB508}"/>
    <dgm:cxn modelId="{103BFE99-7D25-CA4B-801F-D10072C73D5D}" type="presOf" srcId="{6A9F8512-BC38-AF4F-A1D6-ECAE1AEB47A4}" destId="{C556EB81-1D43-B74E-94C7-45D400CB53C3}" srcOrd="0" destOrd="0" presId="urn:microsoft.com/office/officeart/2005/8/layout/hierarchy6"/>
    <dgm:cxn modelId="{5BA23059-4813-BF44-A997-CB8BA442B71D}" type="presOf" srcId="{CFB06C89-A360-534B-841A-4175B46CBDD6}" destId="{56EFAF7B-C7D4-EC40-9746-FCCD77486CA8}" srcOrd="0" destOrd="0" presId="urn:microsoft.com/office/officeart/2005/8/layout/hierarchy6"/>
    <dgm:cxn modelId="{B1F2F9B6-AC28-0046-85C4-FBDEDBC05D49}" type="presOf" srcId="{0CA721D5-54B4-7E41-B44F-A837D1BF5CCF}" destId="{D62402D6-EC85-384D-A574-E384795ABDA8}" srcOrd="0" destOrd="0" presId="urn:microsoft.com/office/officeart/2005/8/layout/hierarchy6"/>
    <dgm:cxn modelId="{02846764-4E49-6D4C-8F25-5A43D752FC86}" type="presOf" srcId="{4FCE8671-9885-7148-B06C-6DF748F6C24F}" destId="{2FC7DB0D-3BE4-7A4E-992E-8A620D820F3B}" srcOrd="0" destOrd="0" presId="urn:microsoft.com/office/officeart/2005/8/layout/hierarchy6"/>
    <dgm:cxn modelId="{67288F5F-A196-C844-8023-998A71B89FBA}" type="presOf" srcId="{E767F328-BD14-4848-8B2E-7B4B26F5622A}" destId="{AAA13649-5470-5341-BFE1-17049F628AD6}" srcOrd="0" destOrd="0" presId="urn:microsoft.com/office/officeart/2005/8/layout/hierarchy6"/>
    <dgm:cxn modelId="{50442505-939C-2A4C-855F-B8DDC558F0F4}" type="presOf" srcId="{6BE0535F-2BC3-934A-8E11-EDF922B16D9F}" destId="{9A37AD48-7831-1947-A499-76609C75A881}" srcOrd="0" destOrd="0" presId="urn:microsoft.com/office/officeart/2005/8/layout/hierarchy6"/>
    <dgm:cxn modelId="{A24D66FF-CACD-7D4F-9732-F18F242A2CCE}" type="presOf" srcId="{F21BC909-0E31-094A-872D-0C3D59982E9D}" destId="{D7BC5685-8FB3-CB4B-82B0-AC25FE910A86}" srcOrd="0" destOrd="0" presId="urn:microsoft.com/office/officeart/2005/8/layout/hierarchy6"/>
    <dgm:cxn modelId="{BF368517-8528-4C42-A416-C6DC38932FFE}" type="presOf" srcId="{9EC37022-D21A-0948-93AC-25E63399BA49}" destId="{EF681443-5CEC-024C-836D-96EB6ED5D0BF}" srcOrd="0" destOrd="0" presId="urn:microsoft.com/office/officeart/2005/8/layout/hierarchy6"/>
    <dgm:cxn modelId="{15AC5083-512A-BD4E-BEA7-FF640E58727B}" srcId="{1A629A46-6123-4140-9C54-EC63E14624AF}" destId="{4A11D808-D1ED-9743-A75A-33B58FD03699}" srcOrd="0" destOrd="0" parTransId="{E767F328-BD14-4848-8B2E-7B4B26F5622A}" sibTransId="{6CBC9C79-EFD9-5646-B8EA-A69C4BC462E1}"/>
    <dgm:cxn modelId="{5860104D-B5AF-EF46-AEAF-C95638744E05}" type="presParOf" srcId="{EAFB6127-E7D4-AD4C-AD3D-58651247B639}" destId="{284B4344-7003-4C4E-BD5D-1028A92D420E}" srcOrd="0" destOrd="0" presId="urn:microsoft.com/office/officeart/2005/8/layout/hierarchy6"/>
    <dgm:cxn modelId="{A12B6664-7E8D-6841-AC35-066EF3355283}" type="presParOf" srcId="{284B4344-7003-4C4E-BD5D-1028A92D420E}" destId="{02F785A8-BA31-8948-A615-A625715EC3F8}" srcOrd="0" destOrd="0" presId="urn:microsoft.com/office/officeart/2005/8/layout/hierarchy6"/>
    <dgm:cxn modelId="{5E305DCB-0FAD-0847-BCFB-953F08924DC5}" type="presParOf" srcId="{02F785A8-BA31-8948-A615-A625715EC3F8}" destId="{F2E36DD6-0BE4-9847-8C91-2ABE1B25BA23}" srcOrd="0" destOrd="0" presId="urn:microsoft.com/office/officeart/2005/8/layout/hierarchy6"/>
    <dgm:cxn modelId="{08641E35-2B0C-EA43-8800-F70C87BD6A1B}" type="presParOf" srcId="{F2E36DD6-0BE4-9847-8C91-2ABE1B25BA23}" destId="{D62402D6-EC85-384D-A574-E384795ABDA8}" srcOrd="0" destOrd="0" presId="urn:microsoft.com/office/officeart/2005/8/layout/hierarchy6"/>
    <dgm:cxn modelId="{1C799B1B-E0F0-3240-9A98-B911D1FEF931}" type="presParOf" srcId="{F2E36DD6-0BE4-9847-8C91-2ABE1B25BA23}" destId="{DB31080B-186C-0547-BB29-FB9FB973EDD3}" srcOrd="1" destOrd="0" presId="urn:microsoft.com/office/officeart/2005/8/layout/hierarchy6"/>
    <dgm:cxn modelId="{92615AB9-6403-B14A-AC53-2FFE47F6849D}" type="presParOf" srcId="{DB31080B-186C-0547-BB29-FB9FB973EDD3}" destId="{2FC7DB0D-3BE4-7A4E-992E-8A620D820F3B}" srcOrd="0" destOrd="0" presId="urn:microsoft.com/office/officeart/2005/8/layout/hierarchy6"/>
    <dgm:cxn modelId="{F41E83D6-C9F2-DB47-AD27-D347035B878F}" type="presParOf" srcId="{DB31080B-186C-0547-BB29-FB9FB973EDD3}" destId="{B7C33008-7B1F-104C-AA82-F1525ECF6C7C}" srcOrd="1" destOrd="0" presId="urn:microsoft.com/office/officeart/2005/8/layout/hierarchy6"/>
    <dgm:cxn modelId="{DB77E657-261E-474D-9E8F-E64A1719A193}" type="presParOf" srcId="{B7C33008-7B1F-104C-AA82-F1525ECF6C7C}" destId="{11E0D69B-6277-894E-A2DA-0B634255A902}" srcOrd="0" destOrd="0" presId="urn:microsoft.com/office/officeart/2005/8/layout/hierarchy6"/>
    <dgm:cxn modelId="{FE330A46-DEF6-C54A-A61B-DFA890F1EC30}" type="presParOf" srcId="{B7C33008-7B1F-104C-AA82-F1525ECF6C7C}" destId="{BE61F5AA-2B06-054B-90BE-717872C02E99}" srcOrd="1" destOrd="0" presId="urn:microsoft.com/office/officeart/2005/8/layout/hierarchy6"/>
    <dgm:cxn modelId="{087365A5-E2AB-8B47-B78B-49E3FBE7844B}" type="presParOf" srcId="{BE61F5AA-2B06-054B-90BE-717872C02E99}" destId="{F3FDD2EC-B5C1-4647-96F4-D89D10433605}" srcOrd="0" destOrd="0" presId="urn:microsoft.com/office/officeart/2005/8/layout/hierarchy6"/>
    <dgm:cxn modelId="{E3DFD927-A313-B34D-9453-9550654E22F9}" type="presParOf" srcId="{BE61F5AA-2B06-054B-90BE-717872C02E99}" destId="{B893794B-8522-A949-B796-F7797C67DE3E}" srcOrd="1" destOrd="0" presId="urn:microsoft.com/office/officeart/2005/8/layout/hierarchy6"/>
    <dgm:cxn modelId="{B12D737F-EA00-3F42-9774-CA2060199364}" type="presParOf" srcId="{B893794B-8522-A949-B796-F7797C67DE3E}" destId="{56EFAF7B-C7D4-EC40-9746-FCCD77486CA8}" srcOrd="0" destOrd="0" presId="urn:microsoft.com/office/officeart/2005/8/layout/hierarchy6"/>
    <dgm:cxn modelId="{16647C6C-5D42-BF4C-B2B8-76CF8B215647}" type="presParOf" srcId="{B893794B-8522-A949-B796-F7797C67DE3E}" destId="{9547A811-36A3-2F4A-85D2-CCEDA4249CC4}" srcOrd="1" destOrd="0" presId="urn:microsoft.com/office/officeart/2005/8/layout/hierarchy6"/>
    <dgm:cxn modelId="{1AF1982D-61E0-9D45-B418-162492B57084}" type="presParOf" srcId="{9547A811-36A3-2F4A-85D2-CCEDA4249CC4}" destId="{994A198C-C559-D842-AFE2-C363E376421B}" srcOrd="0" destOrd="0" presId="urn:microsoft.com/office/officeart/2005/8/layout/hierarchy6"/>
    <dgm:cxn modelId="{0336765E-CCD0-1340-B26E-299B596384DC}" type="presParOf" srcId="{9547A811-36A3-2F4A-85D2-CCEDA4249CC4}" destId="{72709BE7-3B59-594D-9B68-B82DF795C6F6}" srcOrd="1" destOrd="0" presId="urn:microsoft.com/office/officeart/2005/8/layout/hierarchy6"/>
    <dgm:cxn modelId="{A892FE23-174C-F24F-B0EB-4D9DAE896B14}" type="presParOf" srcId="{72709BE7-3B59-594D-9B68-B82DF795C6F6}" destId="{9A37AD48-7831-1947-A499-76609C75A881}" srcOrd="0" destOrd="0" presId="urn:microsoft.com/office/officeart/2005/8/layout/hierarchy6"/>
    <dgm:cxn modelId="{1AC55EA9-44B1-BA48-81F3-D72C0C69B46C}" type="presParOf" srcId="{72709BE7-3B59-594D-9B68-B82DF795C6F6}" destId="{0EEB8D85-BA47-A745-9BBA-D099D058C7A0}" srcOrd="1" destOrd="0" presId="urn:microsoft.com/office/officeart/2005/8/layout/hierarchy6"/>
    <dgm:cxn modelId="{999D7809-5369-0544-ABC8-6471F24991D6}" type="presParOf" srcId="{BE61F5AA-2B06-054B-90BE-717872C02E99}" destId="{B86EF116-9CE2-4E48-B40F-B55CB6BEE07E}" srcOrd="2" destOrd="0" presId="urn:microsoft.com/office/officeart/2005/8/layout/hierarchy6"/>
    <dgm:cxn modelId="{9FEDFE1D-C461-534A-A5BA-53B08C5B8EB0}" type="presParOf" srcId="{BE61F5AA-2B06-054B-90BE-717872C02E99}" destId="{4D138841-95A5-274A-A3E4-542D9C3505A2}" srcOrd="3" destOrd="0" presId="urn:microsoft.com/office/officeart/2005/8/layout/hierarchy6"/>
    <dgm:cxn modelId="{CB6BF375-D68D-9148-B19F-D7FA384D4064}" type="presParOf" srcId="{4D138841-95A5-274A-A3E4-542D9C3505A2}" destId="{2A15EF4E-47A2-5349-85CA-F488CC32B8E7}" srcOrd="0" destOrd="0" presId="urn:microsoft.com/office/officeart/2005/8/layout/hierarchy6"/>
    <dgm:cxn modelId="{F0BF7A0C-E9AA-8D4E-ABA0-798E06B5271C}" type="presParOf" srcId="{4D138841-95A5-274A-A3E4-542D9C3505A2}" destId="{9AEA8EF1-E575-524F-BB17-B73281EAEF90}" srcOrd="1" destOrd="0" presId="urn:microsoft.com/office/officeart/2005/8/layout/hierarchy6"/>
    <dgm:cxn modelId="{9CFA8312-E9E2-1E4E-8544-61E52660FD8B}" type="presParOf" srcId="{9AEA8EF1-E575-524F-BB17-B73281EAEF90}" destId="{F562A10B-8A1A-F847-B4BB-32E28FB8085E}" srcOrd="0" destOrd="0" presId="urn:microsoft.com/office/officeart/2005/8/layout/hierarchy6"/>
    <dgm:cxn modelId="{DA221E7B-32DF-3044-A011-E004DCAEAE9F}" type="presParOf" srcId="{9AEA8EF1-E575-524F-BB17-B73281EAEF90}" destId="{46D38DB7-2624-904A-8AA9-750BAB6BF645}" srcOrd="1" destOrd="0" presId="urn:microsoft.com/office/officeart/2005/8/layout/hierarchy6"/>
    <dgm:cxn modelId="{51819A5F-EA10-4D45-8DF1-A7983AED0D46}" type="presParOf" srcId="{46D38DB7-2624-904A-8AA9-750BAB6BF645}" destId="{B568A7CB-C298-834E-B7F5-036E4CEC77C4}" srcOrd="0" destOrd="0" presId="urn:microsoft.com/office/officeart/2005/8/layout/hierarchy6"/>
    <dgm:cxn modelId="{1CE597AD-39BA-1041-83B6-5C2B960FC0DF}" type="presParOf" srcId="{46D38DB7-2624-904A-8AA9-750BAB6BF645}" destId="{E187B0C3-B487-6041-ABDF-8992611230AA}" srcOrd="1" destOrd="0" presId="urn:microsoft.com/office/officeart/2005/8/layout/hierarchy6"/>
    <dgm:cxn modelId="{8ED9E4C9-6AED-7C4E-B686-8EAF0868BBE7}" type="presParOf" srcId="{DB31080B-186C-0547-BB29-FB9FB973EDD3}" destId="{F255AF7B-3754-E843-9982-D9103E4047E1}" srcOrd="2" destOrd="0" presId="urn:microsoft.com/office/officeart/2005/8/layout/hierarchy6"/>
    <dgm:cxn modelId="{409827FD-BC65-314F-AA41-BF4132CCE75A}" type="presParOf" srcId="{DB31080B-186C-0547-BB29-FB9FB973EDD3}" destId="{E2C43C63-CB8F-9241-8D64-7B1010CA2FCF}" srcOrd="3" destOrd="0" presId="urn:microsoft.com/office/officeart/2005/8/layout/hierarchy6"/>
    <dgm:cxn modelId="{2DFBB6C9-3A9E-DA48-9BE5-5D6D58A1E501}" type="presParOf" srcId="{E2C43C63-CB8F-9241-8D64-7B1010CA2FCF}" destId="{18E52611-BF8E-C646-A45E-C699B3F5FD71}" srcOrd="0" destOrd="0" presId="urn:microsoft.com/office/officeart/2005/8/layout/hierarchy6"/>
    <dgm:cxn modelId="{56423457-A3CE-9143-BFD1-0CB5FDF319A6}" type="presParOf" srcId="{E2C43C63-CB8F-9241-8D64-7B1010CA2FCF}" destId="{0528237C-B6FF-FA49-8F0A-A9F0C23EFC81}" srcOrd="1" destOrd="0" presId="urn:microsoft.com/office/officeart/2005/8/layout/hierarchy6"/>
    <dgm:cxn modelId="{F98A2211-3623-DA43-A68B-0339DD7E728E}" type="presParOf" srcId="{0528237C-B6FF-FA49-8F0A-A9F0C23EFC81}" destId="{AAA13649-5470-5341-BFE1-17049F628AD6}" srcOrd="0" destOrd="0" presId="urn:microsoft.com/office/officeart/2005/8/layout/hierarchy6"/>
    <dgm:cxn modelId="{F48EF422-8362-F249-878B-826BA8AE4373}" type="presParOf" srcId="{0528237C-B6FF-FA49-8F0A-A9F0C23EFC81}" destId="{40E1634B-0A8E-8743-A8E4-1EBFEDB74289}" srcOrd="1" destOrd="0" presId="urn:microsoft.com/office/officeart/2005/8/layout/hierarchy6"/>
    <dgm:cxn modelId="{7A79EA9E-35DE-8A44-B579-38F537BCB10D}" type="presParOf" srcId="{40E1634B-0A8E-8743-A8E4-1EBFEDB74289}" destId="{04E1FFEF-E95F-834E-AA82-58E508BA3973}" srcOrd="0" destOrd="0" presId="urn:microsoft.com/office/officeart/2005/8/layout/hierarchy6"/>
    <dgm:cxn modelId="{8E4F2515-BE8E-E74A-8B44-D4C3414EE75D}" type="presParOf" srcId="{40E1634B-0A8E-8743-A8E4-1EBFEDB74289}" destId="{212318A2-3F27-9148-8A07-BECB2D1AA04E}" srcOrd="1" destOrd="0" presId="urn:microsoft.com/office/officeart/2005/8/layout/hierarchy6"/>
    <dgm:cxn modelId="{02C6C291-7BF3-D54B-B0C8-CD2C6322EF32}" type="presParOf" srcId="{0528237C-B6FF-FA49-8F0A-A9F0C23EFC81}" destId="{BD58234B-5678-9B44-8E77-3A3CA9647A56}" srcOrd="2" destOrd="0" presId="urn:microsoft.com/office/officeart/2005/8/layout/hierarchy6"/>
    <dgm:cxn modelId="{CC16D5AF-CA2C-CA4B-86DA-F6FD8018C4A2}" type="presParOf" srcId="{0528237C-B6FF-FA49-8F0A-A9F0C23EFC81}" destId="{409483F0-82A5-7A42-8D90-8392818973B9}" srcOrd="3" destOrd="0" presId="urn:microsoft.com/office/officeart/2005/8/layout/hierarchy6"/>
    <dgm:cxn modelId="{41D1CF57-39AE-6B47-BEBB-15D7E29DF1EB}" type="presParOf" srcId="{409483F0-82A5-7A42-8D90-8392818973B9}" destId="{CE02E3AE-6F37-C540-BE4F-D2A97F15794F}" srcOrd="0" destOrd="0" presId="urn:microsoft.com/office/officeart/2005/8/layout/hierarchy6"/>
    <dgm:cxn modelId="{3A327947-6F33-A840-9E48-795AAF738F93}" type="presParOf" srcId="{409483F0-82A5-7A42-8D90-8392818973B9}" destId="{E6D682CA-EC64-4C45-80FF-CB7AE89D421E}" srcOrd="1" destOrd="0" presId="urn:microsoft.com/office/officeart/2005/8/layout/hierarchy6"/>
    <dgm:cxn modelId="{2F55141E-E4CE-484F-A689-32BC17548E4C}" type="presParOf" srcId="{0528237C-B6FF-FA49-8F0A-A9F0C23EFC81}" destId="{D7BC5685-8FB3-CB4B-82B0-AC25FE910A86}" srcOrd="4" destOrd="0" presId="urn:microsoft.com/office/officeart/2005/8/layout/hierarchy6"/>
    <dgm:cxn modelId="{2244BB72-506C-1345-9465-C2F0B4BC4944}" type="presParOf" srcId="{0528237C-B6FF-FA49-8F0A-A9F0C23EFC81}" destId="{939A0C45-8FF9-A24E-A0FA-1764A0E35688}" srcOrd="5" destOrd="0" presId="urn:microsoft.com/office/officeart/2005/8/layout/hierarchy6"/>
    <dgm:cxn modelId="{C334F60B-63AE-FC44-A8FE-E4A760E3A670}" type="presParOf" srcId="{939A0C45-8FF9-A24E-A0FA-1764A0E35688}" destId="{A457FD4D-E1AF-A540-87F1-955C76839ADC}" srcOrd="0" destOrd="0" presId="urn:microsoft.com/office/officeart/2005/8/layout/hierarchy6"/>
    <dgm:cxn modelId="{A43C8756-F6D9-B04E-90BC-2F2C4DA92A93}" type="presParOf" srcId="{939A0C45-8FF9-A24E-A0FA-1764A0E35688}" destId="{665E8F9D-51EC-0B4D-9A69-3C885D4A1D8A}" srcOrd="1" destOrd="0" presId="urn:microsoft.com/office/officeart/2005/8/layout/hierarchy6"/>
    <dgm:cxn modelId="{869DB924-1834-1E4A-A89A-895B05C92979}" type="presParOf" srcId="{DB31080B-186C-0547-BB29-FB9FB973EDD3}" destId="{7DC5A664-D70C-0A41-A589-4344A2F6A9C4}" srcOrd="4" destOrd="0" presId="urn:microsoft.com/office/officeart/2005/8/layout/hierarchy6"/>
    <dgm:cxn modelId="{83350378-FBFB-454B-BB74-195BDA1B4B48}" type="presParOf" srcId="{DB31080B-186C-0547-BB29-FB9FB973EDD3}" destId="{824C1544-A491-CB46-8FBA-C275F7B5A285}" srcOrd="5" destOrd="0" presId="urn:microsoft.com/office/officeart/2005/8/layout/hierarchy6"/>
    <dgm:cxn modelId="{F6AD174C-D1DE-FF4A-A347-493DDC0000A6}" type="presParOf" srcId="{824C1544-A491-CB46-8FBA-C275F7B5A285}" destId="{EF681443-5CEC-024C-836D-96EB6ED5D0BF}" srcOrd="0" destOrd="0" presId="urn:microsoft.com/office/officeart/2005/8/layout/hierarchy6"/>
    <dgm:cxn modelId="{98A0AFFB-DD34-DB44-BF7F-DF833D46081E}" type="presParOf" srcId="{824C1544-A491-CB46-8FBA-C275F7B5A285}" destId="{9E873931-8970-CE4A-94FF-B9E6383674FA}" srcOrd="1" destOrd="0" presId="urn:microsoft.com/office/officeart/2005/8/layout/hierarchy6"/>
    <dgm:cxn modelId="{8EBD2077-9354-4146-94EE-9F536969D0DC}" type="presParOf" srcId="{DB31080B-186C-0547-BB29-FB9FB973EDD3}" destId="{42D2585E-4E55-D147-A8EC-C10016DE50AF}" srcOrd="6" destOrd="0" presId="urn:microsoft.com/office/officeart/2005/8/layout/hierarchy6"/>
    <dgm:cxn modelId="{A0CBFDF5-5A9E-E04E-8804-1E2702B63062}" type="presParOf" srcId="{DB31080B-186C-0547-BB29-FB9FB973EDD3}" destId="{8A454C02-77D0-5B4D-B503-050164D59FF7}" srcOrd="7" destOrd="0" presId="urn:microsoft.com/office/officeart/2005/8/layout/hierarchy6"/>
    <dgm:cxn modelId="{4ADE76C3-8820-6041-A2F0-7305CA0560D9}" type="presParOf" srcId="{8A454C02-77D0-5B4D-B503-050164D59FF7}" destId="{9EF58FAF-1A7F-F14E-B729-83634B5C4FDC}" srcOrd="0" destOrd="0" presId="urn:microsoft.com/office/officeart/2005/8/layout/hierarchy6"/>
    <dgm:cxn modelId="{2D849314-5C17-C349-A433-B0FC54C630DF}" type="presParOf" srcId="{8A454C02-77D0-5B4D-B503-050164D59FF7}" destId="{41E625FE-12FC-C74A-8F40-B5074E069605}" srcOrd="1" destOrd="0" presId="urn:microsoft.com/office/officeart/2005/8/layout/hierarchy6"/>
    <dgm:cxn modelId="{D9A0B7EE-732F-F84B-9901-7E11F0BB81F3}" type="presParOf" srcId="{41E625FE-12FC-C74A-8F40-B5074E069605}" destId="{72329F98-3563-054C-9512-4D525471B3DE}" srcOrd="0" destOrd="0" presId="urn:microsoft.com/office/officeart/2005/8/layout/hierarchy6"/>
    <dgm:cxn modelId="{432BA396-1DFA-174D-9A99-DE25D0A2AD9C}" type="presParOf" srcId="{41E625FE-12FC-C74A-8F40-B5074E069605}" destId="{297C86C0-4BC9-3A48-9302-DFD32ABBC20C}" srcOrd="1" destOrd="0" presId="urn:microsoft.com/office/officeart/2005/8/layout/hierarchy6"/>
    <dgm:cxn modelId="{C07A4C0C-AE21-5C47-ABC8-AD5334690405}" type="presParOf" srcId="{297C86C0-4BC9-3A48-9302-DFD32ABBC20C}" destId="{E58E8734-94D5-9741-B5DA-6036775B7DB1}" srcOrd="0" destOrd="0" presId="urn:microsoft.com/office/officeart/2005/8/layout/hierarchy6"/>
    <dgm:cxn modelId="{922E89A5-7EE0-E545-BB4D-00448AF23BD9}" type="presParOf" srcId="{297C86C0-4BC9-3A48-9302-DFD32ABBC20C}" destId="{C5B54719-C773-B744-BF73-F7DF86A4A23A}" srcOrd="1" destOrd="0" presId="urn:microsoft.com/office/officeart/2005/8/layout/hierarchy6"/>
    <dgm:cxn modelId="{4BE1A217-F799-7C4D-9178-347204245F83}" type="presParOf" srcId="{DB31080B-186C-0547-BB29-FB9FB973EDD3}" destId="{C556EB81-1D43-B74E-94C7-45D400CB53C3}" srcOrd="8" destOrd="0" presId="urn:microsoft.com/office/officeart/2005/8/layout/hierarchy6"/>
    <dgm:cxn modelId="{8C765036-6EC7-C74B-8CCD-5EA7510937DF}" type="presParOf" srcId="{DB31080B-186C-0547-BB29-FB9FB973EDD3}" destId="{EB70A43B-A0CD-2B41-A528-8CC21E11496B}" srcOrd="9" destOrd="0" presId="urn:microsoft.com/office/officeart/2005/8/layout/hierarchy6"/>
    <dgm:cxn modelId="{D83C68A7-E798-9343-880C-178965B35484}" type="presParOf" srcId="{EB70A43B-A0CD-2B41-A528-8CC21E11496B}" destId="{6F6F6379-C8AC-E849-A832-6481707CE5EA}" srcOrd="0" destOrd="0" presId="urn:microsoft.com/office/officeart/2005/8/layout/hierarchy6"/>
    <dgm:cxn modelId="{DBC8AAF4-0FC4-684E-9DBA-85E44B685297}" type="presParOf" srcId="{EB70A43B-A0CD-2B41-A528-8CC21E11496B}" destId="{ADC40140-C29F-9E4E-820E-8933CC34ECD1}" srcOrd="1" destOrd="0" presId="urn:microsoft.com/office/officeart/2005/8/layout/hierarchy6"/>
    <dgm:cxn modelId="{50299673-2E41-B14E-8AB4-14571E98DD1B}" type="presParOf" srcId="{ADC40140-C29F-9E4E-820E-8933CC34ECD1}" destId="{D1C62EF9-EC52-F142-84B1-EE2BA0FCAF8C}" srcOrd="0" destOrd="0" presId="urn:microsoft.com/office/officeart/2005/8/layout/hierarchy6"/>
    <dgm:cxn modelId="{AC805F41-CC38-E441-ADEC-1AF97485D840}" type="presParOf" srcId="{ADC40140-C29F-9E4E-820E-8933CC34ECD1}" destId="{265E1D5D-B018-B342-A8C0-9DCD6A07B595}" srcOrd="1" destOrd="0" presId="urn:microsoft.com/office/officeart/2005/8/layout/hierarchy6"/>
    <dgm:cxn modelId="{609B773F-506E-C548-8932-14017A5C1E8A}" type="presParOf" srcId="{265E1D5D-B018-B342-A8C0-9DCD6A07B595}" destId="{50FC80B8-FFAA-E140-A960-2D24CA5AA4E7}" srcOrd="0" destOrd="0" presId="urn:microsoft.com/office/officeart/2005/8/layout/hierarchy6"/>
    <dgm:cxn modelId="{7D90A89B-24FD-6A46-800D-5754B0299A61}" type="presParOf" srcId="{265E1D5D-B018-B342-A8C0-9DCD6A07B595}" destId="{F07015D9-DA63-1740-8602-B29BF93E3728}" srcOrd="1" destOrd="0" presId="urn:microsoft.com/office/officeart/2005/8/layout/hierarchy6"/>
    <dgm:cxn modelId="{52F911AC-BDA2-884C-8559-D63C9EF6B250}" type="presParOf" srcId="{EAFB6127-E7D4-AD4C-AD3D-58651247B639}" destId="{A763FC44-EDD0-A24E-9FD6-C26F8630B70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402D6-EC85-384D-A574-E384795ABDA8}">
      <dsp:nvSpPr>
        <dsp:cNvPr id="0" name=""/>
        <dsp:cNvSpPr/>
      </dsp:nvSpPr>
      <dsp:spPr>
        <a:xfrm>
          <a:off x="2429731" y="255526"/>
          <a:ext cx="2957270" cy="524301"/>
        </a:xfrm>
        <a:prstGeom prst="roundRect">
          <a:avLst>
            <a:gd name="adj" fmla="val 10000"/>
          </a:avLst>
        </a:prstGeom>
        <a:solidFill>
          <a:srgbClr val="1C4B77"/>
        </a:solidFill>
        <a:ln>
          <a:solidFill>
            <a:srgbClr val="173A77"/>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latin typeface="Calibri"/>
              <a:cs typeface="Calibri"/>
            </a:rPr>
            <a:t>Application bin file</a:t>
          </a:r>
        </a:p>
      </dsp:txBody>
      <dsp:txXfrm>
        <a:off x="2445087" y="270882"/>
        <a:ext cx="2926558" cy="493589"/>
      </dsp:txXfrm>
    </dsp:sp>
    <dsp:sp modelId="{2FC7DB0D-3BE4-7A4E-992E-8A620D820F3B}">
      <dsp:nvSpPr>
        <dsp:cNvPr id="0" name=""/>
        <dsp:cNvSpPr/>
      </dsp:nvSpPr>
      <dsp:spPr>
        <a:xfrm>
          <a:off x="913122" y="779828"/>
          <a:ext cx="2995244" cy="211384"/>
        </a:xfrm>
        <a:custGeom>
          <a:avLst/>
          <a:gdLst/>
          <a:ahLst/>
          <a:cxnLst/>
          <a:rect l="0" t="0" r="0" b="0"/>
          <a:pathLst>
            <a:path>
              <a:moveTo>
                <a:pt x="2995244" y="0"/>
              </a:moveTo>
              <a:lnTo>
                <a:pt x="2995244" y="105692"/>
              </a:lnTo>
              <a:lnTo>
                <a:pt x="0" y="105692"/>
              </a:lnTo>
              <a:lnTo>
                <a:pt x="0" y="211384"/>
              </a:lnTo>
            </a:path>
          </a:pathLst>
        </a:custGeom>
        <a:noFill/>
        <a:ln w="9525" cap="flat" cmpd="sng" algn="ctr">
          <a:solidFill>
            <a:srgbClr val="7D7D7D"/>
          </a:solidFill>
          <a:prstDash val="solid"/>
        </a:ln>
        <a:effectLst/>
      </dsp:spPr>
      <dsp:style>
        <a:lnRef idx="1">
          <a:scrgbClr r="0" g="0" b="0"/>
        </a:lnRef>
        <a:fillRef idx="0">
          <a:scrgbClr r="0" g="0" b="0"/>
        </a:fillRef>
        <a:effectRef idx="0">
          <a:scrgbClr r="0" g="0" b="0"/>
        </a:effectRef>
        <a:fontRef idx="minor"/>
      </dsp:style>
    </dsp:sp>
    <dsp:sp modelId="{11E0D69B-6277-894E-A2DA-0B634255A902}">
      <dsp:nvSpPr>
        <dsp:cNvPr id="0" name=""/>
        <dsp:cNvSpPr/>
      </dsp:nvSpPr>
      <dsp:spPr>
        <a:xfrm>
          <a:off x="516777" y="991213"/>
          <a:ext cx="792691" cy="528460"/>
        </a:xfrm>
        <a:prstGeom prst="roundRect">
          <a:avLst>
            <a:gd name="adj" fmla="val 10000"/>
          </a:avLst>
        </a:prstGeom>
        <a:solidFill>
          <a:srgbClr val="3CA7D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Docker image</a:t>
          </a:r>
        </a:p>
      </dsp:txBody>
      <dsp:txXfrm>
        <a:off x="532255" y="1006691"/>
        <a:ext cx="761735" cy="497504"/>
      </dsp:txXfrm>
    </dsp:sp>
    <dsp:sp modelId="{F3FDD2EC-B5C1-4647-96F4-D89D10433605}">
      <dsp:nvSpPr>
        <dsp:cNvPr id="0" name=""/>
        <dsp:cNvSpPr/>
      </dsp:nvSpPr>
      <dsp:spPr>
        <a:xfrm>
          <a:off x="397873" y="1519674"/>
          <a:ext cx="515249" cy="211384"/>
        </a:xfrm>
        <a:custGeom>
          <a:avLst/>
          <a:gdLst/>
          <a:ahLst/>
          <a:cxnLst/>
          <a:rect l="0" t="0" r="0" b="0"/>
          <a:pathLst>
            <a:path>
              <a:moveTo>
                <a:pt x="515249" y="0"/>
              </a:moveTo>
              <a:lnTo>
                <a:pt x="515249" y="105692"/>
              </a:lnTo>
              <a:lnTo>
                <a:pt x="0" y="105692"/>
              </a:lnTo>
              <a:lnTo>
                <a:pt x="0" y="21138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6EFAF7B-C7D4-EC40-9746-FCCD77486CA8}">
      <dsp:nvSpPr>
        <dsp:cNvPr id="0" name=""/>
        <dsp:cNvSpPr/>
      </dsp:nvSpPr>
      <dsp:spPr>
        <a:xfrm>
          <a:off x="1527" y="1731058"/>
          <a:ext cx="792691" cy="528460"/>
        </a:xfrm>
        <a:prstGeom prst="roundRect">
          <a:avLst>
            <a:gd name="adj" fmla="val 10000"/>
          </a:avLst>
        </a:prstGeom>
        <a:solidFill>
          <a:srgbClr val="3CA7D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CentOS</a:t>
          </a:r>
        </a:p>
      </dsp:txBody>
      <dsp:txXfrm>
        <a:off x="17005" y="1746536"/>
        <a:ext cx="761735" cy="497504"/>
      </dsp:txXfrm>
    </dsp:sp>
    <dsp:sp modelId="{994A198C-C559-D842-AFE2-C363E376421B}">
      <dsp:nvSpPr>
        <dsp:cNvPr id="0" name=""/>
        <dsp:cNvSpPr/>
      </dsp:nvSpPr>
      <dsp:spPr>
        <a:xfrm>
          <a:off x="352153" y="2259519"/>
          <a:ext cx="91440" cy="211384"/>
        </a:xfrm>
        <a:custGeom>
          <a:avLst/>
          <a:gdLst/>
          <a:ahLst/>
          <a:cxnLst/>
          <a:rect l="0" t="0" r="0" b="0"/>
          <a:pathLst>
            <a:path>
              <a:moveTo>
                <a:pt x="45720" y="0"/>
              </a:moveTo>
              <a:lnTo>
                <a:pt x="45720" y="21138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A37AD48-7831-1947-A499-76609C75A881}">
      <dsp:nvSpPr>
        <dsp:cNvPr id="0" name=""/>
        <dsp:cNvSpPr/>
      </dsp:nvSpPr>
      <dsp:spPr>
        <a:xfrm>
          <a:off x="1527" y="2470904"/>
          <a:ext cx="792691" cy="528460"/>
        </a:xfrm>
        <a:prstGeom prst="roundRect">
          <a:avLst>
            <a:gd name="adj" fmla="val 10000"/>
          </a:avLst>
        </a:prstGeom>
        <a:solidFill>
          <a:srgbClr val="3CA7D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Dockerfile</a:t>
          </a:r>
        </a:p>
      </dsp:txBody>
      <dsp:txXfrm>
        <a:off x="17005" y="2486382"/>
        <a:ext cx="761735" cy="497504"/>
      </dsp:txXfrm>
    </dsp:sp>
    <dsp:sp modelId="{B86EF116-9CE2-4E48-B40F-B55CB6BEE07E}">
      <dsp:nvSpPr>
        <dsp:cNvPr id="0" name=""/>
        <dsp:cNvSpPr/>
      </dsp:nvSpPr>
      <dsp:spPr>
        <a:xfrm>
          <a:off x="913122" y="1519674"/>
          <a:ext cx="515249" cy="211384"/>
        </a:xfrm>
        <a:custGeom>
          <a:avLst/>
          <a:gdLst/>
          <a:ahLst/>
          <a:cxnLst/>
          <a:rect l="0" t="0" r="0" b="0"/>
          <a:pathLst>
            <a:path>
              <a:moveTo>
                <a:pt x="0" y="0"/>
              </a:moveTo>
              <a:lnTo>
                <a:pt x="0" y="105692"/>
              </a:lnTo>
              <a:lnTo>
                <a:pt x="515249" y="105692"/>
              </a:lnTo>
              <a:lnTo>
                <a:pt x="515249" y="21138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A15EF4E-47A2-5349-85CA-F488CC32B8E7}">
      <dsp:nvSpPr>
        <dsp:cNvPr id="0" name=""/>
        <dsp:cNvSpPr/>
      </dsp:nvSpPr>
      <dsp:spPr>
        <a:xfrm>
          <a:off x="1032026" y="1731058"/>
          <a:ext cx="792691" cy="528460"/>
        </a:xfrm>
        <a:prstGeom prst="roundRect">
          <a:avLst>
            <a:gd name="adj" fmla="val 10000"/>
          </a:avLst>
        </a:prstGeom>
        <a:solidFill>
          <a:srgbClr val="3CA7D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RHEL</a:t>
          </a:r>
        </a:p>
      </dsp:txBody>
      <dsp:txXfrm>
        <a:off x="1047504" y="1746536"/>
        <a:ext cx="761735" cy="497504"/>
      </dsp:txXfrm>
    </dsp:sp>
    <dsp:sp modelId="{F562A10B-8A1A-F847-B4BB-32E28FB8085E}">
      <dsp:nvSpPr>
        <dsp:cNvPr id="0" name=""/>
        <dsp:cNvSpPr/>
      </dsp:nvSpPr>
      <dsp:spPr>
        <a:xfrm>
          <a:off x="1382652" y="2259519"/>
          <a:ext cx="91440" cy="211384"/>
        </a:xfrm>
        <a:custGeom>
          <a:avLst/>
          <a:gdLst/>
          <a:ahLst/>
          <a:cxnLst/>
          <a:rect l="0" t="0" r="0" b="0"/>
          <a:pathLst>
            <a:path>
              <a:moveTo>
                <a:pt x="45720" y="0"/>
              </a:moveTo>
              <a:lnTo>
                <a:pt x="45720" y="21138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568A7CB-C298-834E-B7F5-036E4CEC77C4}">
      <dsp:nvSpPr>
        <dsp:cNvPr id="0" name=""/>
        <dsp:cNvSpPr/>
      </dsp:nvSpPr>
      <dsp:spPr>
        <a:xfrm>
          <a:off x="1032026" y="2470904"/>
          <a:ext cx="792691" cy="528460"/>
        </a:xfrm>
        <a:prstGeom prst="roundRect">
          <a:avLst>
            <a:gd name="adj" fmla="val 10000"/>
          </a:avLst>
        </a:prstGeom>
        <a:solidFill>
          <a:srgbClr val="3CA7D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Dockerfile</a:t>
          </a:r>
        </a:p>
      </dsp:txBody>
      <dsp:txXfrm>
        <a:off x="1047504" y="2486382"/>
        <a:ext cx="761735" cy="497504"/>
      </dsp:txXfrm>
    </dsp:sp>
    <dsp:sp modelId="{F255AF7B-3754-E843-9982-D9103E4047E1}">
      <dsp:nvSpPr>
        <dsp:cNvPr id="0" name=""/>
        <dsp:cNvSpPr/>
      </dsp:nvSpPr>
      <dsp:spPr>
        <a:xfrm>
          <a:off x="3447500" y="779828"/>
          <a:ext cx="460866" cy="210480"/>
        </a:xfrm>
        <a:custGeom>
          <a:avLst/>
          <a:gdLst/>
          <a:ahLst/>
          <a:cxnLst/>
          <a:rect l="0" t="0" r="0" b="0"/>
          <a:pathLst>
            <a:path>
              <a:moveTo>
                <a:pt x="460866" y="0"/>
              </a:moveTo>
              <a:lnTo>
                <a:pt x="460866" y="105240"/>
              </a:lnTo>
              <a:lnTo>
                <a:pt x="0" y="105240"/>
              </a:lnTo>
              <a:lnTo>
                <a:pt x="0" y="210480"/>
              </a:lnTo>
            </a:path>
          </a:pathLst>
        </a:custGeom>
        <a:noFill/>
        <a:ln w="9525" cap="flat" cmpd="sng" algn="ctr">
          <a:solidFill>
            <a:srgbClr val="7D7D7D"/>
          </a:solidFill>
          <a:prstDash val="solid"/>
        </a:ln>
        <a:effectLst/>
      </dsp:spPr>
      <dsp:style>
        <a:lnRef idx="1">
          <a:scrgbClr r="0" g="0" b="0"/>
        </a:lnRef>
        <a:fillRef idx="0">
          <a:scrgbClr r="0" g="0" b="0"/>
        </a:fillRef>
        <a:effectRef idx="0">
          <a:scrgbClr r="0" g="0" b="0"/>
        </a:effectRef>
        <a:fontRef idx="minor"/>
      </dsp:style>
    </dsp:sp>
    <dsp:sp modelId="{18E52611-BF8E-C646-A45E-C699B3F5FD71}">
      <dsp:nvSpPr>
        <dsp:cNvPr id="0" name=""/>
        <dsp:cNvSpPr/>
      </dsp:nvSpPr>
      <dsp:spPr>
        <a:xfrm>
          <a:off x="3051154" y="990309"/>
          <a:ext cx="792691" cy="528460"/>
        </a:xfrm>
        <a:prstGeom prst="roundRect">
          <a:avLst>
            <a:gd name="adj" fmla="val 10000"/>
          </a:avLst>
        </a:prstGeom>
        <a:solidFill>
          <a:srgbClr val="18719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err="1" smtClean="0">
              <a:latin typeface="Calibri"/>
              <a:cs typeface="Calibri"/>
            </a:rPr>
            <a:t>appconfig</a:t>
          </a:r>
          <a:endParaRPr lang="en-US" sz="1200" b="1" kern="1200" dirty="0" smtClean="0">
            <a:latin typeface="Calibri"/>
            <a:cs typeface="Calibri"/>
          </a:endParaRPr>
        </a:p>
      </dsp:txBody>
      <dsp:txXfrm>
        <a:off x="3066632" y="1005787"/>
        <a:ext cx="761735" cy="497504"/>
      </dsp:txXfrm>
    </dsp:sp>
    <dsp:sp modelId="{AAA13649-5470-5341-BFE1-17049F628AD6}">
      <dsp:nvSpPr>
        <dsp:cNvPr id="0" name=""/>
        <dsp:cNvSpPr/>
      </dsp:nvSpPr>
      <dsp:spPr>
        <a:xfrm>
          <a:off x="2458871" y="1518770"/>
          <a:ext cx="988628" cy="212288"/>
        </a:xfrm>
        <a:custGeom>
          <a:avLst/>
          <a:gdLst/>
          <a:ahLst/>
          <a:cxnLst/>
          <a:rect l="0" t="0" r="0" b="0"/>
          <a:pathLst>
            <a:path>
              <a:moveTo>
                <a:pt x="988628" y="0"/>
              </a:moveTo>
              <a:lnTo>
                <a:pt x="988628" y="106144"/>
              </a:lnTo>
              <a:lnTo>
                <a:pt x="0" y="106144"/>
              </a:lnTo>
              <a:lnTo>
                <a:pt x="0" y="21228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4E1FFEF-E95F-834E-AA82-58E508BA3973}">
      <dsp:nvSpPr>
        <dsp:cNvPr id="0" name=""/>
        <dsp:cNvSpPr/>
      </dsp:nvSpPr>
      <dsp:spPr>
        <a:xfrm>
          <a:off x="2062525" y="1731058"/>
          <a:ext cx="792691" cy="528460"/>
        </a:xfrm>
        <a:prstGeom prst="roundRect">
          <a:avLst>
            <a:gd name="adj" fmla="val 10000"/>
          </a:avLst>
        </a:prstGeom>
        <a:solidFill>
          <a:srgbClr val="18719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conf</a:t>
          </a:r>
        </a:p>
      </dsp:txBody>
      <dsp:txXfrm>
        <a:off x="2078003" y="1746536"/>
        <a:ext cx="761735" cy="497504"/>
      </dsp:txXfrm>
    </dsp:sp>
    <dsp:sp modelId="{BD58234B-5678-9B44-8E77-3A3CA9647A56}">
      <dsp:nvSpPr>
        <dsp:cNvPr id="0" name=""/>
        <dsp:cNvSpPr/>
      </dsp:nvSpPr>
      <dsp:spPr>
        <a:xfrm>
          <a:off x="3401320" y="1518770"/>
          <a:ext cx="91440" cy="212288"/>
        </a:xfrm>
        <a:custGeom>
          <a:avLst/>
          <a:gdLst/>
          <a:ahLst/>
          <a:cxnLst/>
          <a:rect l="0" t="0" r="0" b="0"/>
          <a:pathLst>
            <a:path>
              <a:moveTo>
                <a:pt x="46179" y="0"/>
              </a:moveTo>
              <a:lnTo>
                <a:pt x="46179" y="106144"/>
              </a:lnTo>
              <a:lnTo>
                <a:pt x="45720" y="106144"/>
              </a:lnTo>
              <a:lnTo>
                <a:pt x="45720" y="21228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02E3AE-6F37-C540-BE4F-D2A97F15794F}">
      <dsp:nvSpPr>
        <dsp:cNvPr id="0" name=""/>
        <dsp:cNvSpPr/>
      </dsp:nvSpPr>
      <dsp:spPr>
        <a:xfrm>
          <a:off x="3050694" y="1731058"/>
          <a:ext cx="792691" cy="528460"/>
        </a:xfrm>
        <a:prstGeom prst="roundRect">
          <a:avLst>
            <a:gd name="adj" fmla="val 10000"/>
          </a:avLst>
        </a:prstGeom>
        <a:solidFill>
          <a:srgbClr val="18719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Init.d</a:t>
          </a:r>
        </a:p>
      </dsp:txBody>
      <dsp:txXfrm>
        <a:off x="3066172" y="1746536"/>
        <a:ext cx="761735" cy="497504"/>
      </dsp:txXfrm>
    </dsp:sp>
    <dsp:sp modelId="{D7BC5685-8FB3-CB4B-82B0-AC25FE910A86}">
      <dsp:nvSpPr>
        <dsp:cNvPr id="0" name=""/>
        <dsp:cNvSpPr/>
      </dsp:nvSpPr>
      <dsp:spPr>
        <a:xfrm>
          <a:off x="3447500" y="1518770"/>
          <a:ext cx="1072368" cy="212288"/>
        </a:xfrm>
        <a:custGeom>
          <a:avLst/>
          <a:gdLst/>
          <a:ahLst/>
          <a:cxnLst/>
          <a:rect l="0" t="0" r="0" b="0"/>
          <a:pathLst>
            <a:path>
              <a:moveTo>
                <a:pt x="0" y="0"/>
              </a:moveTo>
              <a:lnTo>
                <a:pt x="0" y="106144"/>
              </a:lnTo>
              <a:lnTo>
                <a:pt x="1072368" y="106144"/>
              </a:lnTo>
              <a:lnTo>
                <a:pt x="1072368" y="21228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457FD4D-E1AF-A540-87F1-955C76839ADC}">
      <dsp:nvSpPr>
        <dsp:cNvPr id="0" name=""/>
        <dsp:cNvSpPr/>
      </dsp:nvSpPr>
      <dsp:spPr>
        <a:xfrm>
          <a:off x="4123523" y="1731058"/>
          <a:ext cx="792691" cy="528460"/>
        </a:xfrm>
        <a:prstGeom prst="roundRect">
          <a:avLst>
            <a:gd name="adj" fmla="val 10000"/>
          </a:avLst>
        </a:prstGeom>
        <a:solidFill>
          <a:srgbClr val="18719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startscript</a:t>
          </a:r>
        </a:p>
      </dsp:txBody>
      <dsp:txXfrm>
        <a:off x="4139001" y="1746536"/>
        <a:ext cx="761735" cy="497504"/>
      </dsp:txXfrm>
    </dsp:sp>
    <dsp:sp modelId="{7DC5A664-D70C-0A41-A589-4344A2F6A9C4}">
      <dsp:nvSpPr>
        <dsp:cNvPr id="0" name=""/>
        <dsp:cNvSpPr/>
      </dsp:nvSpPr>
      <dsp:spPr>
        <a:xfrm>
          <a:off x="3908366" y="779828"/>
          <a:ext cx="748562" cy="210480"/>
        </a:xfrm>
        <a:custGeom>
          <a:avLst/>
          <a:gdLst/>
          <a:ahLst/>
          <a:cxnLst/>
          <a:rect l="0" t="0" r="0" b="0"/>
          <a:pathLst>
            <a:path>
              <a:moveTo>
                <a:pt x="0" y="0"/>
              </a:moveTo>
              <a:lnTo>
                <a:pt x="0" y="105240"/>
              </a:lnTo>
              <a:lnTo>
                <a:pt x="748562" y="105240"/>
              </a:lnTo>
              <a:lnTo>
                <a:pt x="748562" y="21048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F681443-5CEC-024C-836D-96EB6ED5D0BF}">
      <dsp:nvSpPr>
        <dsp:cNvPr id="0" name=""/>
        <dsp:cNvSpPr/>
      </dsp:nvSpPr>
      <dsp:spPr>
        <a:xfrm>
          <a:off x="4314030" y="990309"/>
          <a:ext cx="685797" cy="523181"/>
        </a:xfrm>
        <a:prstGeom prst="roundRect">
          <a:avLst>
            <a:gd name="adj" fmla="val 10000"/>
          </a:avLst>
        </a:prstGeom>
        <a:solidFill>
          <a:schemeClr val="bg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&lt;app&gt; logo file</a:t>
          </a:r>
        </a:p>
      </dsp:txBody>
      <dsp:txXfrm>
        <a:off x="4329353" y="1005632"/>
        <a:ext cx="655151" cy="492535"/>
      </dsp:txXfrm>
    </dsp:sp>
    <dsp:sp modelId="{42D2585E-4E55-D147-A8EC-C10016DE50AF}">
      <dsp:nvSpPr>
        <dsp:cNvPr id="0" name=""/>
        <dsp:cNvSpPr/>
      </dsp:nvSpPr>
      <dsp:spPr>
        <a:xfrm>
          <a:off x="3908366" y="779828"/>
          <a:ext cx="2235580" cy="211384"/>
        </a:xfrm>
        <a:custGeom>
          <a:avLst/>
          <a:gdLst/>
          <a:ahLst/>
          <a:cxnLst/>
          <a:rect l="0" t="0" r="0" b="0"/>
          <a:pathLst>
            <a:path>
              <a:moveTo>
                <a:pt x="0" y="0"/>
              </a:moveTo>
              <a:lnTo>
                <a:pt x="0" y="105692"/>
              </a:lnTo>
              <a:lnTo>
                <a:pt x="2235580" y="105692"/>
              </a:lnTo>
              <a:lnTo>
                <a:pt x="2235580" y="21138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EF58FAF-1A7F-F14E-B729-83634B5C4FDC}">
      <dsp:nvSpPr>
        <dsp:cNvPr id="0" name=""/>
        <dsp:cNvSpPr/>
      </dsp:nvSpPr>
      <dsp:spPr>
        <a:xfrm>
          <a:off x="5747601" y="991213"/>
          <a:ext cx="792691" cy="528460"/>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&lt;app&gt;.wb</a:t>
          </a:r>
        </a:p>
        <a:p>
          <a:pPr lvl="0" algn="ctr" defTabSz="533400" rtl="0">
            <a:lnSpc>
              <a:spcPct val="90000"/>
            </a:lnSpc>
            <a:spcBef>
              <a:spcPct val="0"/>
            </a:spcBef>
            <a:spcAft>
              <a:spcPct val="35000"/>
            </a:spcAft>
          </a:pPr>
          <a:r>
            <a:rPr lang="en-US" sz="1200" b="1" kern="1200" dirty="0" smtClean="0">
              <a:latin typeface="Calibri"/>
              <a:cs typeface="Calibri"/>
            </a:rPr>
            <a:t>bdwb command</a:t>
          </a:r>
        </a:p>
      </dsp:txBody>
      <dsp:txXfrm>
        <a:off x="5763079" y="1006691"/>
        <a:ext cx="761735" cy="497504"/>
      </dsp:txXfrm>
    </dsp:sp>
    <dsp:sp modelId="{72329F98-3563-054C-9512-4D525471B3DE}">
      <dsp:nvSpPr>
        <dsp:cNvPr id="0" name=""/>
        <dsp:cNvSpPr/>
      </dsp:nvSpPr>
      <dsp:spPr>
        <a:xfrm>
          <a:off x="6098227" y="1519674"/>
          <a:ext cx="91440" cy="672979"/>
        </a:xfrm>
        <a:custGeom>
          <a:avLst/>
          <a:gdLst/>
          <a:ahLst/>
          <a:cxnLst/>
          <a:rect l="0" t="0" r="0" b="0"/>
          <a:pathLst>
            <a:path>
              <a:moveTo>
                <a:pt x="45720" y="0"/>
              </a:moveTo>
              <a:lnTo>
                <a:pt x="45720" y="336489"/>
              </a:lnTo>
              <a:lnTo>
                <a:pt x="46362" y="336489"/>
              </a:lnTo>
              <a:lnTo>
                <a:pt x="46362" y="672979"/>
              </a:lnTo>
            </a:path>
          </a:pathLst>
        </a:custGeom>
        <a:noFill/>
        <a:ln w="9525" cap="flat" cmpd="sng" algn="ctr">
          <a:solidFill>
            <a:srgbClr val="7D7D7D"/>
          </a:solidFill>
          <a:prstDash val="solid"/>
        </a:ln>
        <a:effectLst/>
      </dsp:spPr>
      <dsp:style>
        <a:lnRef idx="1">
          <a:scrgbClr r="0" g="0" b="0"/>
        </a:lnRef>
        <a:fillRef idx="0">
          <a:scrgbClr r="0" g="0" b="0"/>
        </a:fillRef>
        <a:effectRef idx="0">
          <a:scrgbClr r="0" g="0" b="0"/>
        </a:effectRef>
        <a:fontRef idx="minor"/>
      </dsp:style>
    </dsp:sp>
    <dsp:sp modelId="{E58E8734-94D5-9741-B5DA-6036775B7DB1}">
      <dsp:nvSpPr>
        <dsp:cNvPr id="0" name=""/>
        <dsp:cNvSpPr/>
      </dsp:nvSpPr>
      <dsp:spPr>
        <a:xfrm>
          <a:off x="5154664" y="2192653"/>
          <a:ext cx="1979850" cy="563434"/>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latin typeface="Calibri"/>
              <a:cs typeface="Calibri"/>
            </a:rPr>
            <a:t>clusterconfig,   image,  role, </a:t>
          </a:r>
          <a:r>
            <a:rPr lang="en-US" sz="1200" b="1" kern="1200" dirty="0" err="1" smtClean="0">
              <a:latin typeface="Calibri"/>
              <a:cs typeface="Calibri"/>
            </a:rPr>
            <a:t>appconfig</a:t>
          </a:r>
          <a:r>
            <a:rPr lang="en-US" sz="1200" b="1" kern="1200" dirty="0" smtClean="0">
              <a:latin typeface="Calibri"/>
              <a:cs typeface="Calibri"/>
            </a:rPr>
            <a:t>, catalog, service, .. </a:t>
          </a:r>
        </a:p>
      </dsp:txBody>
      <dsp:txXfrm>
        <a:off x="5171166" y="2209155"/>
        <a:ext cx="1946846" cy="530430"/>
      </dsp:txXfrm>
    </dsp:sp>
    <dsp:sp modelId="{C556EB81-1D43-B74E-94C7-45D400CB53C3}">
      <dsp:nvSpPr>
        <dsp:cNvPr id="0" name=""/>
        <dsp:cNvSpPr/>
      </dsp:nvSpPr>
      <dsp:spPr>
        <a:xfrm>
          <a:off x="3908366" y="779828"/>
          <a:ext cx="3939355" cy="211384"/>
        </a:xfrm>
        <a:custGeom>
          <a:avLst/>
          <a:gdLst/>
          <a:ahLst/>
          <a:cxnLst/>
          <a:rect l="0" t="0" r="0" b="0"/>
          <a:pathLst>
            <a:path>
              <a:moveTo>
                <a:pt x="0" y="0"/>
              </a:moveTo>
              <a:lnTo>
                <a:pt x="0" y="105692"/>
              </a:lnTo>
              <a:lnTo>
                <a:pt x="3939355" y="105692"/>
              </a:lnTo>
              <a:lnTo>
                <a:pt x="3939355" y="211384"/>
              </a:lnTo>
            </a:path>
          </a:pathLst>
        </a:custGeom>
        <a:noFill/>
        <a:ln w="9525" cap="flat" cmpd="sng" algn="ctr">
          <a:solidFill>
            <a:srgbClr val="7D7D7D"/>
          </a:solidFill>
          <a:prstDash val="solid"/>
        </a:ln>
        <a:effectLst/>
      </dsp:spPr>
      <dsp:style>
        <a:lnRef idx="1">
          <a:scrgbClr r="0" g="0" b="0"/>
        </a:lnRef>
        <a:fillRef idx="0">
          <a:scrgbClr r="0" g="0" b="0"/>
        </a:fillRef>
        <a:effectRef idx="0">
          <a:scrgbClr r="0" g="0" b="0"/>
        </a:effectRef>
        <a:fontRef idx="minor"/>
      </dsp:style>
    </dsp:sp>
    <dsp:sp modelId="{6F6F6379-C8AC-E849-A832-6481707CE5EA}">
      <dsp:nvSpPr>
        <dsp:cNvPr id="0" name=""/>
        <dsp:cNvSpPr/>
      </dsp:nvSpPr>
      <dsp:spPr>
        <a:xfrm>
          <a:off x="7371679" y="991213"/>
          <a:ext cx="952085" cy="528460"/>
        </a:xfrm>
        <a:prstGeom prst="roundRect">
          <a:avLst>
            <a:gd name="adj" fmla="val 10000"/>
          </a:avLst>
        </a:prstGeom>
        <a:solidFill>
          <a:srgbClr val="1C4B7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Sources</a:t>
          </a:r>
        </a:p>
      </dsp:txBody>
      <dsp:txXfrm>
        <a:off x="7387157" y="1006691"/>
        <a:ext cx="921129" cy="497504"/>
      </dsp:txXfrm>
    </dsp:sp>
    <dsp:sp modelId="{D1C62EF9-EC52-F142-84B1-EE2BA0FCAF8C}">
      <dsp:nvSpPr>
        <dsp:cNvPr id="0" name=""/>
        <dsp:cNvSpPr/>
      </dsp:nvSpPr>
      <dsp:spPr>
        <a:xfrm>
          <a:off x="7802002" y="1519674"/>
          <a:ext cx="91440" cy="211384"/>
        </a:xfrm>
        <a:custGeom>
          <a:avLst/>
          <a:gdLst/>
          <a:ahLst/>
          <a:cxnLst/>
          <a:rect l="0" t="0" r="0" b="0"/>
          <a:pathLst>
            <a:path>
              <a:moveTo>
                <a:pt x="45720" y="0"/>
              </a:moveTo>
              <a:lnTo>
                <a:pt x="45720" y="21138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FC80B8-FFAA-E140-A960-2D24CA5AA4E7}">
      <dsp:nvSpPr>
        <dsp:cNvPr id="0" name=""/>
        <dsp:cNvSpPr/>
      </dsp:nvSpPr>
      <dsp:spPr>
        <a:xfrm>
          <a:off x="7371679" y="1731058"/>
          <a:ext cx="952085" cy="528460"/>
        </a:xfrm>
        <a:prstGeom prst="roundRect">
          <a:avLst>
            <a:gd name="adj" fmla="val 10000"/>
          </a:avLst>
        </a:prstGeom>
        <a:solidFill>
          <a:srgbClr val="1C4B77"/>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latin typeface="Calibri"/>
              <a:cs typeface="Calibri"/>
            </a:rPr>
            <a:t>Docker file, logo .PNG, Init.d</a:t>
          </a:r>
        </a:p>
      </dsp:txBody>
      <dsp:txXfrm>
        <a:off x="7387157" y="1746536"/>
        <a:ext cx="921129" cy="4975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AD840-D7B9-2448-898C-B48FDBFE1F5E}" type="datetimeFigureOut">
              <a:t>8/7/18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B477DA-3AAD-5E4D-A2C6-9DF437C27E1C}" type="slidenum">
              <a:t>‹#›</a:t>
            </a:fld>
            <a:endParaRPr lang="en-US"/>
          </a:p>
        </p:txBody>
      </p:sp>
    </p:spTree>
    <p:extLst>
      <p:ext uri="{BB962C8B-B14F-4D97-AF65-F5344CB8AC3E}">
        <p14:creationId xmlns:p14="http://schemas.microsoft.com/office/powerpoint/2010/main" val="14113537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fld id="{C344EC8E-98AB-2D48-A55A-DF994D3F6DDE}" type="slidenum">
              <a:rPr lang="en-US"/>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Dockerfile has only Spark application bits.</a:t>
            </a:r>
            <a:r>
              <a:rPr lang="en-US" baseline="0" dirty="0" smtClean="0"/>
              <a:t> I have also added Anaconda bits but it’s totally optional.</a:t>
            </a:r>
            <a:endParaRPr lang="en-US" dirty="0"/>
          </a:p>
        </p:txBody>
      </p:sp>
      <p:sp>
        <p:nvSpPr>
          <p:cNvPr id="4" name="Slide Number Placeholder 3"/>
          <p:cNvSpPr>
            <a:spLocks noGrp="1"/>
          </p:cNvSpPr>
          <p:nvPr>
            <p:ph type="sldNum" sz="quarter" idx="10"/>
          </p:nvPr>
        </p:nvSpPr>
        <p:spPr/>
        <p:txBody>
          <a:bodyPr/>
          <a:lstStyle/>
          <a:p>
            <a:fld id="{06B477DA-3AAD-5E4D-A2C6-9DF437C27E1C}" type="slidenum">
              <a:rPr lang="en-US" smtClean="0"/>
              <a:t>35</a:t>
            </a:fld>
            <a:endParaRPr lang="en-US"/>
          </a:p>
        </p:txBody>
      </p:sp>
    </p:spTree>
    <p:extLst>
      <p:ext uri="{BB962C8B-B14F-4D97-AF65-F5344CB8AC3E}">
        <p14:creationId xmlns:p14="http://schemas.microsoft.com/office/powerpoint/2010/main" val="2772434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B477DA-3AAD-5E4D-A2C6-9DF437C27E1C}" type="slidenum">
              <a:rPr lang="en-US" smtClean="0"/>
              <a:t>37</a:t>
            </a:fld>
            <a:endParaRPr lang="en-US"/>
          </a:p>
        </p:txBody>
      </p:sp>
    </p:spTree>
    <p:extLst>
      <p:ext uri="{BB962C8B-B14F-4D97-AF65-F5344CB8AC3E}">
        <p14:creationId xmlns:p14="http://schemas.microsoft.com/office/powerpoint/2010/main" val="623282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fld id="{C344EC8E-98AB-2D48-A55A-DF994D3F6DDE}" type="slidenum">
              <a:rPr lang="en-US"/>
              <a:pPr/>
              <a:t>69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6553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5FBEAC09-2733-5440-853A-9F5AE014A40F}" type="slidenum">
              <a:rPr lang="en-US" sz="1200"/>
              <a:pPr/>
              <a:t>90</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For ex: Typically user runs models through notebooks like Jupyter/Zeppelin.</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C45C4F4E-D791-7C49-8288-9C4166AF6A41}" type="slidenum">
              <a:rPr lang="en-US" sz="1200"/>
              <a:pPr/>
              <a:t>93</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Another option is to run models is through CLI using Spark-Submit or Spark-shell</a:t>
            </a:r>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8FBA32F2-703E-EA4F-AAC4-7679265A51F1}" type="slidenum">
              <a:rPr lang="en-US" sz="1200"/>
              <a:pPr/>
              <a:t>94</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800">
                <a:latin typeface="Bookman Old Style" charset="0"/>
                <a:ea typeface="MS PGothic" charset="0"/>
                <a:cs typeface="Bookman Old Style" charset="0"/>
              </a:rPr>
              <a:t>You can do the above similar actions using ActionScript and doesn’t have to login or ssh to cluster nodes and go through the pain. Post to cluster creation, there is an ActionScript tab to perform any actions on one or more cluster containers.</a:t>
            </a: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A901027-4B52-A04E-A7E8-61392726D699}" type="slidenum">
              <a:rPr lang="en-US" sz="1200"/>
              <a:pPr/>
              <a:t>95</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fld id="{C344EC8E-98AB-2D48-A55A-DF994D3F6DDE}" type="slidenum">
              <a:rPr lang="en-US"/>
              <a:pPr/>
              <a:t>102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40963"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C49736C-74B3-044D-9A7C-83B4274CEC00}" type="slidenum">
              <a:rPr lang="en-US" sz="1200"/>
              <a:pPr/>
              <a:t>103</a:t>
            </a:fld>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600">
                <a:latin typeface="Calibri" charset="0"/>
                <a:ea typeface="MS PGothic" charset="0"/>
              </a:rPr>
              <a:t>To make it simple,</a:t>
            </a:r>
          </a:p>
          <a:p>
            <a:r>
              <a:rPr lang="en-US">
                <a:latin typeface="Calibri" charset="0"/>
                <a:ea typeface="MS PGothic" charset="0"/>
              </a:rPr>
              <a:t>REST API defines a set of functions to which the developer can perform requests and receive responses.</a:t>
            </a:r>
          </a:p>
          <a:p>
            <a:r>
              <a:rPr lang="en-US">
                <a:latin typeface="Calibri" charset="0"/>
                <a:ea typeface="MS PGothic" charset="0"/>
              </a:rPr>
              <a:t>The interaction is performed via the HTTP or HTTPS protocol.</a:t>
            </a:r>
          </a:p>
          <a:p>
            <a:endParaRPr lang="en-US">
              <a:latin typeface="Calibri" charset="0"/>
              <a:ea typeface="MS PGothic"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7BF5EB95-298D-234A-93FD-151015338865}" type="slidenum">
              <a:rPr lang="en-US" sz="1200"/>
              <a:pPr/>
              <a:t>104</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a:p>
            <a:pPr eaLnBrk="1" hangingPunct="1">
              <a:spcBef>
                <a:spcPct val="0"/>
              </a:spcBef>
            </a:pPr>
            <a:r>
              <a:rPr lang="en-US">
                <a:latin typeface="Calibri" charset="0"/>
              </a:rPr>
              <a:t>----- Meeting Notes (2/21/17 13:07) -----</a:t>
            </a:r>
          </a:p>
          <a:p>
            <a:pPr eaLnBrk="1" hangingPunct="1">
              <a:spcBef>
                <a:spcPct val="0"/>
              </a:spcBef>
            </a:pPr>
            <a:endParaRPr lang="en-US">
              <a:latin typeface="Calibri" charset="0"/>
            </a:endParaRPr>
          </a:p>
          <a:p>
            <a:pPr eaLnBrk="1" hangingPunct="1">
              <a:spcBef>
                <a:spcPct val="0"/>
              </a:spcBef>
            </a:pPr>
            <a:endParaRPr lang="en-US">
              <a:latin typeface="Calibri" charset="0"/>
            </a:endParaRP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Geneva" charset="0"/>
                <a:cs typeface="Geneva" charset="0"/>
              </a:defRPr>
            </a:lvl1pPr>
            <a:lvl2pPr marL="742950" indent="-285750" eaLnBrk="0" hangingPunct="0">
              <a:defRPr sz="2400">
                <a:solidFill>
                  <a:schemeClr val="tx1"/>
                </a:solidFill>
                <a:latin typeface="Calibri" charset="0"/>
                <a:ea typeface="Geneva" charset="0"/>
              </a:defRPr>
            </a:lvl2pPr>
            <a:lvl3pPr marL="1143000" indent="-228600" eaLnBrk="0" hangingPunct="0">
              <a:defRPr sz="2400">
                <a:solidFill>
                  <a:schemeClr val="tx1"/>
                </a:solidFill>
                <a:latin typeface="Calibri" charset="0"/>
                <a:ea typeface="Geneva" charset="0"/>
              </a:defRPr>
            </a:lvl3pPr>
            <a:lvl4pPr marL="1600200" indent="-228600" eaLnBrk="0" hangingPunct="0">
              <a:defRPr sz="2400">
                <a:solidFill>
                  <a:schemeClr val="tx1"/>
                </a:solidFill>
                <a:latin typeface="Calibri" charset="0"/>
                <a:ea typeface="Geneva" charset="0"/>
              </a:defRPr>
            </a:lvl4pPr>
            <a:lvl5pPr marL="2057400" indent="-228600" eaLnBrk="0" hangingPunct="0">
              <a:defRPr sz="2400">
                <a:solidFill>
                  <a:schemeClr val="tx1"/>
                </a:solidFill>
                <a:latin typeface="Calibri" charset="0"/>
                <a:ea typeface="Geneva" charset="0"/>
              </a:defRPr>
            </a:lvl5pPr>
            <a:lvl6pPr marL="2514600" indent="-228600" eaLnBrk="0" fontAlgn="base" hangingPunct="0">
              <a:spcBef>
                <a:spcPct val="0"/>
              </a:spcBef>
              <a:spcAft>
                <a:spcPct val="0"/>
              </a:spcAft>
              <a:defRPr sz="2400">
                <a:solidFill>
                  <a:schemeClr val="tx1"/>
                </a:solidFill>
                <a:latin typeface="Calibri" charset="0"/>
                <a:ea typeface="Geneva" charset="0"/>
              </a:defRPr>
            </a:lvl6pPr>
            <a:lvl7pPr marL="2971800" indent="-228600" eaLnBrk="0" fontAlgn="base" hangingPunct="0">
              <a:spcBef>
                <a:spcPct val="0"/>
              </a:spcBef>
              <a:spcAft>
                <a:spcPct val="0"/>
              </a:spcAft>
              <a:defRPr sz="2400">
                <a:solidFill>
                  <a:schemeClr val="tx1"/>
                </a:solidFill>
                <a:latin typeface="Calibri" charset="0"/>
                <a:ea typeface="Geneva" charset="0"/>
              </a:defRPr>
            </a:lvl7pPr>
            <a:lvl8pPr marL="3429000" indent="-228600" eaLnBrk="0" fontAlgn="base" hangingPunct="0">
              <a:spcBef>
                <a:spcPct val="0"/>
              </a:spcBef>
              <a:spcAft>
                <a:spcPct val="0"/>
              </a:spcAft>
              <a:defRPr sz="2400">
                <a:solidFill>
                  <a:schemeClr val="tx1"/>
                </a:solidFill>
                <a:latin typeface="Calibri" charset="0"/>
                <a:ea typeface="Geneva" charset="0"/>
              </a:defRPr>
            </a:lvl8pPr>
            <a:lvl9pPr marL="3886200" indent="-228600" eaLnBrk="0" fontAlgn="base" hangingPunct="0">
              <a:spcBef>
                <a:spcPct val="0"/>
              </a:spcBef>
              <a:spcAft>
                <a:spcPct val="0"/>
              </a:spcAft>
              <a:defRPr sz="2400">
                <a:solidFill>
                  <a:schemeClr val="tx1"/>
                </a:solidFill>
                <a:latin typeface="Calibri" charset="0"/>
                <a:ea typeface="Geneva" charset="0"/>
              </a:defRPr>
            </a:lvl9pPr>
          </a:lstStyle>
          <a:p>
            <a:pPr eaLnBrk="1" fontAlgn="base" hangingPunct="1">
              <a:spcBef>
                <a:spcPct val="0"/>
              </a:spcBef>
              <a:spcAft>
                <a:spcPct val="0"/>
              </a:spcAft>
            </a:pPr>
            <a:fld id="{7817F819-F1F8-454A-AC2A-B5273F1833B1}" type="slidenum">
              <a:rPr lang="en-US" sz="1200"/>
              <a:pPr eaLnBrk="1" fontAlgn="base" hangingPunct="1">
                <a:spcBef>
                  <a:spcPct val="0"/>
                </a:spcBef>
                <a:spcAft>
                  <a:spcPct val="0"/>
                </a:spcAft>
              </a:pPr>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5058"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45059"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E7A01C7-DF14-D049-BE3D-B1F03CAFDB3B}" type="slidenum">
              <a:rPr lang="en-US" sz="1200"/>
              <a:pPr/>
              <a:t>105</a:t>
            </a:fld>
            <a:endParaRPr 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6"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Basically, anything you can do via UI can be done through REST APIs. </a:t>
            </a:r>
            <a:endParaRPr lang="es-ES_tradnl">
              <a:latin typeface="Calibri" charset="0"/>
              <a:ea typeface="MS PGothic" charset="0"/>
            </a:endParaRPr>
          </a:p>
        </p:txBody>
      </p:sp>
      <p:sp>
        <p:nvSpPr>
          <p:cNvPr id="47107"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708D99B-9764-1548-B458-F4411B9D873C}" type="slidenum">
              <a:rPr lang="en-US" sz="1200"/>
              <a:pPr/>
              <a:t>106</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In order to invoke any BlueData specific APIs, we need to get a session ID from Login API. In the sample response, the value provided in the Location field is your session ID, e.g. /api/v1/session/ad93b4bb-8908-4af9-8c36-ea4f92f29277. You will use this session ID for any API calls you make during the session.</a:t>
            </a:r>
          </a:p>
        </p:txBody>
      </p:sp>
      <p:sp>
        <p:nvSpPr>
          <p:cNvPr id="4915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048C557-D16A-1A49-9B0F-C166C931E614}" type="slidenum">
              <a:rPr lang="en-US" sz="1200"/>
              <a:pPr/>
              <a:t>107</a:t>
            </a:fld>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In order to fetch any information in a specific tenant, you need to invoke this API and then you will be able to get all the information related to a specific tenant resources, clusters and Kerberos settings.</a:t>
            </a: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60C991D-C19A-9742-8954-F6FCAA25358A}" type="slidenum">
              <a:rPr lang="en-US" sz="1200"/>
              <a:pPr/>
              <a:t>108</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Provides list of all the tenants in a specific epic deployment.</a:t>
            </a: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232FFC4-6E61-2447-884C-DC8E394B59C2}" type="slidenum">
              <a:rPr lang="en-US" sz="1200"/>
              <a:pPr/>
              <a:t>109</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This is the most commonly used API for fetching all the resources that has been allocated to a specific tenant. This helps a lot to understand how many resources are in use vs. are in free state. </a:t>
            </a: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34ECA12-9636-D444-A530-6C9213FF70FC}" type="slidenum">
              <a:rPr lang="en-US" sz="1200"/>
              <a:pPr/>
              <a:t>110</a:t>
            </a:fld>
            <a:endParaRPr 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73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Provides list of all clusters in a specific tenant.</a:t>
            </a:r>
          </a:p>
        </p:txBody>
      </p:sp>
      <p:sp>
        <p:nvSpPr>
          <p:cNvPr id="573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4022FC3-4F1C-F341-926B-455ED6A11B67}" type="slidenum">
              <a:rPr lang="en-US" sz="1200"/>
              <a:pPr/>
              <a:t>111</a:t>
            </a:fld>
            <a:endParaRPr 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Provides all the information related to cluster resources.</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7A63762A-0EB3-FB4A-9CF1-2152D8C5E1D7}" type="slidenum">
              <a:rPr lang="en-US" sz="1200"/>
              <a:pPr/>
              <a:t>112</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This API provides the information related to the Epic platform configuration. For ex: AD or LDAP configured or tenant_types.</a:t>
            </a: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3E437F14-B1ED-3145-A24A-E974A37FE627}" type="slidenum">
              <a:rPr lang="en-US" sz="1200"/>
              <a:pPr/>
              <a:t>113</a:t>
            </a:fld>
            <a:endParaRPr 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7987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F1FD4DED-B3B7-FE40-A692-8B966B6156CF}" type="slidenum">
              <a:rPr lang="en-US" sz="1200"/>
              <a:pPr/>
              <a:t>116</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endParaRPr lang="en-US" dirty="0"/>
          </a:p>
        </p:txBody>
      </p:sp>
      <p:sp>
        <p:nvSpPr>
          <p:cNvPr id="4" name="Slide Number Placeholder 3"/>
          <p:cNvSpPr>
            <a:spLocks noGrp="1"/>
          </p:cNvSpPr>
          <p:nvPr>
            <p:ph type="sldNum" sz="quarter" idx="10"/>
          </p:nvPr>
        </p:nvSpPr>
        <p:spPr/>
        <p:txBody>
          <a:bodyPr/>
          <a:lstStyle/>
          <a:p>
            <a:fld id="{06B477DA-3AAD-5E4D-A2C6-9DF437C27E1C}" type="slidenum">
              <a:rPr lang="en-US" smtClean="0"/>
              <a:t>3</a:t>
            </a:fld>
            <a:endParaRPr lang="en-US"/>
          </a:p>
        </p:txBody>
      </p:sp>
    </p:spTree>
    <p:extLst>
      <p:ext uri="{BB962C8B-B14F-4D97-AF65-F5344CB8AC3E}">
        <p14:creationId xmlns:p14="http://schemas.microsoft.com/office/powerpoint/2010/main" val="1025807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04748CC2-200F-FC44-9516-64B9C1D11FD5}" type="slidenum">
              <a:rPr lang="en-US" sz="1200"/>
              <a:pPr/>
              <a:t>119</a:t>
            </a:fld>
            <a:endParaRPr 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860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90FE3575-4406-044C-8E1D-A22DF8D069E8}" type="slidenum">
              <a:rPr lang="en-US" sz="1200"/>
              <a:pPr/>
              <a:t>120</a:t>
            </a:fld>
            <a:endParaRPr 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7DBE92E-3EC5-9940-B07C-9A62B84B2D16}" type="slidenum">
              <a:rPr lang="en-US" sz="1200"/>
              <a:pPr/>
              <a:t>122</a:t>
            </a:fld>
            <a:endParaRPr 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9D24CE58-223A-0B4B-9CF7-01CA27FA87B3}" type="slidenum">
              <a:rPr lang="en-US" sz="1200"/>
              <a:pPr/>
              <a:t>123</a:t>
            </a:fld>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42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942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800C92D-3BB7-1549-A3EA-8EABD69B8E00}" type="slidenum">
              <a:rPr lang="en-US" sz="1200"/>
              <a:pPr/>
              <a:t>125</a:t>
            </a:fld>
            <a:endParaRPr 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Will share the exact monitoring docs with Citi</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A4634029-EB5A-E943-A509-4B1FF3BC545C}" type="slidenum">
              <a:rPr lang="en-US" sz="1200"/>
              <a:pPr/>
              <a:t>127</a:t>
            </a:fld>
            <a:endParaRPr 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The last column provides # of hours used on that container. Typically it is used for billing cycles.</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E9813346-7B43-9748-A4D1-B767B215D1C4}" type="slidenum">
              <a:rPr lang="en-US" sz="1200"/>
              <a:pPr/>
              <a:t>128</a:t>
            </a:fld>
            <a:endParaRPr 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24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You can integrate this API to any service alert scripts to report alerts for BlueData cluster services.</a:t>
            </a:r>
          </a:p>
          <a:p>
            <a:r>
              <a:rPr lang="es-ES_tradnl">
                <a:latin typeface="Calibri" charset="0"/>
                <a:ea typeface="MS PGothic" charset="0"/>
              </a:rPr>
              <a:t>https://github.com/bluedatainc/solutions/blob/master/APIs/v1_bluedata_apis_doc.md#42-get-cluster-service-status</a:t>
            </a:r>
            <a:endParaRPr lang="en-US">
              <a:latin typeface="Calibri" charset="0"/>
              <a:ea typeface="MS PGothic" charset="0"/>
            </a:endParaRPr>
          </a:p>
        </p:txBody>
      </p:sp>
      <p:sp>
        <p:nvSpPr>
          <p:cNvPr id="1024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66EF5BD6-460C-804A-B4A1-6F9F964E5DFE}" type="slidenum">
              <a:rPr lang="en-US" sz="1200"/>
              <a:pPr/>
              <a:t>130</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endParaRPr lang="en-US" dirty="0"/>
          </a:p>
        </p:txBody>
      </p:sp>
      <p:sp>
        <p:nvSpPr>
          <p:cNvPr id="4" name="Slide Number Placeholder 3"/>
          <p:cNvSpPr>
            <a:spLocks noGrp="1"/>
          </p:cNvSpPr>
          <p:nvPr>
            <p:ph type="sldNum" sz="quarter" idx="10"/>
          </p:nvPr>
        </p:nvSpPr>
        <p:spPr/>
        <p:txBody>
          <a:bodyPr/>
          <a:lstStyle/>
          <a:p>
            <a:fld id="{06B477DA-3AAD-5E4D-A2C6-9DF437C27E1C}" type="slidenum">
              <a:rPr lang="en-US" smtClean="0"/>
              <a:t>6</a:t>
            </a:fld>
            <a:endParaRPr lang="en-US"/>
          </a:p>
        </p:txBody>
      </p:sp>
    </p:spTree>
    <p:extLst>
      <p:ext uri="{BB962C8B-B14F-4D97-AF65-F5344CB8AC3E}">
        <p14:creationId xmlns:p14="http://schemas.microsoft.com/office/powerpoint/2010/main" val="1025807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endParaRPr lang="en-US" dirty="0"/>
          </a:p>
        </p:txBody>
      </p:sp>
      <p:sp>
        <p:nvSpPr>
          <p:cNvPr id="4" name="Slide Number Placeholder 3"/>
          <p:cNvSpPr>
            <a:spLocks noGrp="1"/>
          </p:cNvSpPr>
          <p:nvPr>
            <p:ph type="sldNum" sz="quarter" idx="10"/>
          </p:nvPr>
        </p:nvSpPr>
        <p:spPr/>
        <p:txBody>
          <a:bodyPr/>
          <a:lstStyle/>
          <a:p>
            <a:fld id="{06B477DA-3AAD-5E4D-A2C6-9DF437C27E1C}" type="slidenum">
              <a:rPr lang="en-US" smtClean="0"/>
              <a:t>7</a:t>
            </a:fld>
            <a:endParaRPr lang="en-US"/>
          </a:p>
        </p:txBody>
      </p:sp>
    </p:spTree>
    <p:extLst>
      <p:ext uri="{BB962C8B-B14F-4D97-AF65-F5344CB8AC3E}">
        <p14:creationId xmlns:p14="http://schemas.microsoft.com/office/powerpoint/2010/main" val="1025807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a:t>
            </a:r>
            <a:r>
              <a:rPr lang="en-US" baseline="0" dirty="0" smtClean="0"/>
              <a:t> Spark1.6 to Spark 2.0.1</a:t>
            </a:r>
            <a:endParaRPr lang="en-US" dirty="0"/>
          </a:p>
        </p:txBody>
      </p:sp>
      <p:sp>
        <p:nvSpPr>
          <p:cNvPr id="4" name="Slide Number Placeholder 3"/>
          <p:cNvSpPr>
            <a:spLocks noGrp="1"/>
          </p:cNvSpPr>
          <p:nvPr>
            <p:ph type="sldNum" sz="quarter" idx="10"/>
          </p:nvPr>
        </p:nvSpPr>
        <p:spPr/>
        <p:txBody>
          <a:bodyPr/>
          <a:lstStyle/>
          <a:p>
            <a:fld id="{15B12926-7EED-455B-94F6-64EB9B785251}" type="slidenum">
              <a:rPr lang="en-US" smtClean="0"/>
              <a:t>17</a:t>
            </a:fld>
            <a:endParaRPr lang="en-US" dirty="0"/>
          </a:p>
        </p:txBody>
      </p:sp>
    </p:spTree>
    <p:extLst>
      <p:ext uri="{BB962C8B-B14F-4D97-AF65-F5344CB8AC3E}">
        <p14:creationId xmlns:p14="http://schemas.microsoft.com/office/powerpoint/2010/main" val="2547362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a:t>
            </a:r>
            <a:r>
              <a:rPr lang="en-US" baseline="0" dirty="0" smtClean="0"/>
              <a:t> Spark1.6 to Spark 2.0.1</a:t>
            </a:r>
            <a:endParaRPr lang="en-US" dirty="0"/>
          </a:p>
        </p:txBody>
      </p:sp>
      <p:sp>
        <p:nvSpPr>
          <p:cNvPr id="4" name="Slide Number Placeholder 3"/>
          <p:cNvSpPr>
            <a:spLocks noGrp="1"/>
          </p:cNvSpPr>
          <p:nvPr>
            <p:ph type="sldNum" sz="quarter" idx="10"/>
          </p:nvPr>
        </p:nvSpPr>
        <p:spPr/>
        <p:txBody>
          <a:bodyPr/>
          <a:lstStyle/>
          <a:p>
            <a:fld id="{15B12926-7EED-455B-94F6-64EB9B785251}" type="slidenum">
              <a:rPr lang="en-US" smtClean="0"/>
              <a:t>18</a:t>
            </a:fld>
            <a:endParaRPr lang="en-US" dirty="0"/>
          </a:p>
        </p:txBody>
      </p:sp>
    </p:spTree>
    <p:extLst>
      <p:ext uri="{BB962C8B-B14F-4D97-AF65-F5344CB8AC3E}">
        <p14:creationId xmlns:p14="http://schemas.microsoft.com/office/powerpoint/2010/main" val="2547362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a:t>
            </a:r>
            <a:r>
              <a:rPr lang="en-US" baseline="0" dirty="0" smtClean="0"/>
              <a:t> Spark1.6 to Spark 2.0.1</a:t>
            </a:r>
            <a:endParaRPr lang="en-US" dirty="0"/>
          </a:p>
        </p:txBody>
      </p:sp>
      <p:sp>
        <p:nvSpPr>
          <p:cNvPr id="4" name="Slide Number Placeholder 3"/>
          <p:cNvSpPr>
            <a:spLocks noGrp="1"/>
          </p:cNvSpPr>
          <p:nvPr>
            <p:ph type="sldNum" sz="quarter" idx="10"/>
          </p:nvPr>
        </p:nvSpPr>
        <p:spPr/>
        <p:txBody>
          <a:bodyPr/>
          <a:lstStyle/>
          <a:p>
            <a:fld id="{15B12926-7EED-455B-94F6-64EB9B785251}" type="slidenum">
              <a:rPr lang="en-US" smtClean="0"/>
              <a:t>20</a:t>
            </a:fld>
            <a:endParaRPr lang="en-US" dirty="0"/>
          </a:p>
        </p:txBody>
      </p:sp>
    </p:spTree>
    <p:extLst>
      <p:ext uri="{BB962C8B-B14F-4D97-AF65-F5344CB8AC3E}">
        <p14:creationId xmlns:p14="http://schemas.microsoft.com/office/powerpoint/2010/main" val="254736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a:t>
            </a:r>
            <a:r>
              <a:rPr lang="en-US" baseline="0" dirty="0" smtClean="0"/>
              <a:t> Spark1.6 to Spark 2.0.1</a:t>
            </a:r>
            <a:endParaRPr lang="en-US" dirty="0"/>
          </a:p>
        </p:txBody>
      </p:sp>
      <p:sp>
        <p:nvSpPr>
          <p:cNvPr id="4" name="Slide Number Placeholder 3"/>
          <p:cNvSpPr>
            <a:spLocks noGrp="1"/>
          </p:cNvSpPr>
          <p:nvPr>
            <p:ph type="sldNum" sz="quarter" idx="10"/>
          </p:nvPr>
        </p:nvSpPr>
        <p:spPr/>
        <p:txBody>
          <a:bodyPr/>
          <a:lstStyle/>
          <a:p>
            <a:fld id="{15B12926-7EED-455B-94F6-64EB9B785251}" type="slidenum">
              <a:rPr lang="en-US" smtClean="0"/>
              <a:t>21</a:t>
            </a:fld>
            <a:endParaRPr lang="en-US" dirty="0"/>
          </a:p>
        </p:txBody>
      </p:sp>
    </p:spTree>
    <p:extLst>
      <p:ext uri="{BB962C8B-B14F-4D97-AF65-F5344CB8AC3E}">
        <p14:creationId xmlns:p14="http://schemas.microsoft.com/office/powerpoint/2010/main" val="254736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emf"/><Relationship Id="rId1" Type="http://schemas.openxmlformats.org/officeDocument/2006/relationships/slideMaster" Target="../slideMasters/slideMaster16.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emf"/><Relationship Id="rId1" Type="http://schemas.openxmlformats.org/officeDocument/2006/relationships/slideMaster" Target="../slideMasters/slideMaster16.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2.emf"/><Relationship Id="rId1" Type="http://schemas.openxmlformats.org/officeDocument/2006/relationships/slideMaster" Target="../slideMasters/slideMaster16.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2.emf"/><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png"/><Relationship Id="rId3" Type="http://schemas.openxmlformats.org/officeDocument/2006/relationships/image" Target="../media/image1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2.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2.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1.wdp"/><Relationship Id="rId5" Type="http://schemas.openxmlformats.org/officeDocument/2006/relationships/image" Target="../media/image19.png"/><Relationship Id="rId1" Type="http://schemas.openxmlformats.org/officeDocument/2006/relationships/slideMaster" Target="../slideMasters/slideMaster16.xml"/><Relationship Id="rId2" Type="http://schemas.openxmlformats.org/officeDocument/2006/relationships/image" Target="../media/image12.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2.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0"/>
            <a:ext cx="8229600" cy="1371600"/>
          </a:xfrm>
        </p:spPr>
        <p:txBody>
          <a:body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hasCustomPrompt="1"/>
          </p:nvPr>
        </p:nvSpPr>
        <p:spPr>
          <a:xfrm>
            <a:off x="457200" y="3086100"/>
            <a:ext cx="8229600" cy="1314450"/>
          </a:xfrm>
          <a:prstGeom prst="rect">
            <a:avLst/>
          </a:prstGeom>
        </p:spPr>
        <p:txBody>
          <a:bodyPr lIns="0" tIns="0" rIns="0" bIns="0"/>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4" name="Date Placeholder 3"/>
          <p:cNvSpPr>
            <a:spLocks noGrp="1"/>
          </p:cNvSpPr>
          <p:nvPr>
            <p:ph type="dt" sz="half" idx="10"/>
          </p:nvPr>
        </p:nvSpPr>
        <p:spPr>
          <a:xfrm>
            <a:off x="457200" y="3600450"/>
            <a:ext cx="2133600" cy="273844"/>
          </a:xfrm>
        </p:spPr>
        <p:txBody>
          <a:bodyPr/>
          <a:lstStyle/>
          <a:p>
            <a:fld id="{DA8BC40C-8D37-D445-A4DF-0E2FF19A1A74}" type="datetimeFigureOut">
              <a:rPr lang="en-US" smtClean="0"/>
              <a:t>8/7/18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89266-B1CA-DC41-9E26-1B9051EB86A7}" type="slidenum">
              <a:rPr lang="en-US" smtClean="0"/>
              <a:t>‹#›</a:t>
            </a:fld>
            <a:endParaRPr lang="en-US"/>
          </a:p>
        </p:txBody>
      </p:sp>
    </p:spTree>
    <p:extLst>
      <p:ext uri="{BB962C8B-B14F-4D97-AF65-F5344CB8AC3E}">
        <p14:creationId xmlns:p14="http://schemas.microsoft.com/office/powerpoint/2010/main" val="380123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69126"/>
            <a:ext cx="8229600" cy="688124"/>
          </a:xfrm>
        </p:spPr>
        <p:txBody>
          <a:bodyPr/>
          <a:lstStyle/>
          <a:p>
            <a:r>
              <a:rPr lang="en-US" dirty="0" smtClean="0"/>
              <a:t>Click to Edit Master Title</a:t>
            </a:r>
            <a:endParaRPr lang="en-US" dirty="0"/>
          </a:p>
        </p:txBody>
      </p:sp>
      <p:sp>
        <p:nvSpPr>
          <p:cNvPr id="3" name="Subtitle 2"/>
          <p:cNvSpPr>
            <a:spLocks noGrp="1"/>
          </p:cNvSpPr>
          <p:nvPr>
            <p:ph type="subTitle" idx="1"/>
          </p:nvPr>
        </p:nvSpPr>
        <p:spPr>
          <a:xfrm>
            <a:off x="457200" y="857250"/>
            <a:ext cx="8229600" cy="3771900"/>
          </a:xfrm>
        </p:spPr>
        <p:txBody>
          <a:bodyPr lIns="0" tIns="0" rIns="0" bIns="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80452-9AF4-0E41-AE9F-F26DDC739491}" type="slidenum">
              <a:rPr lang="en-US" smtClean="0"/>
              <a:t>‹#›</a:t>
            </a:fld>
            <a:endParaRPr lang="en-US"/>
          </a:p>
        </p:txBody>
      </p:sp>
    </p:spTree>
    <p:extLst>
      <p:ext uri="{BB962C8B-B14F-4D97-AF65-F5344CB8AC3E}">
        <p14:creationId xmlns:p14="http://schemas.microsoft.com/office/powerpoint/2010/main" val="41743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a:t>
            </a:r>
            <a:endParaRPr lang="en-US" dirty="0"/>
          </a:p>
        </p:txBody>
      </p:sp>
      <p:sp>
        <p:nvSpPr>
          <p:cNvPr id="3" name="Content Placeholder 2"/>
          <p:cNvSpPr>
            <a:spLocks noGrp="1"/>
          </p:cNvSpPr>
          <p:nvPr>
            <p:ph idx="1"/>
          </p:nvPr>
        </p:nvSpPr>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99822-9011-DA43-AB90-5BB6E5B3CE10}" type="slidenum">
              <a:rPr lang="en-US" smtClean="0"/>
              <a:t>‹#›</a:t>
            </a:fld>
            <a:endParaRPr lang="en-US"/>
          </a:p>
        </p:txBody>
      </p:sp>
    </p:spTree>
    <p:extLst>
      <p:ext uri="{BB962C8B-B14F-4D97-AF65-F5344CB8AC3E}">
        <p14:creationId xmlns:p14="http://schemas.microsoft.com/office/powerpoint/2010/main" val="204269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6" y="169126"/>
            <a:ext cx="8229599" cy="1031024"/>
          </a:xfrm>
        </p:spPr>
        <p:txBody>
          <a:bodyPr/>
          <a:lstStyle/>
          <a:p>
            <a:r>
              <a:rPr lang="en-US" dirty="0" smtClean="0"/>
              <a:t>Click to Edit Master Title – </a:t>
            </a:r>
            <a:br>
              <a:rPr lang="en-US" dirty="0" smtClean="0"/>
            </a:br>
            <a:r>
              <a:rPr lang="en-US" dirty="0" smtClean="0"/>
              <a:t>Use This Style for a Longer Title</a:t>
            </a:r>
            <a:endParaRPr lang="en-US" dirty="0"/>
          </a:p>
        </p:txBody>
      </p:sp>
      <p:sp>
        <p:nvSpPr>
          <p:cNvPr id="3" name="Subtitle 2"/>
          <p:cNvSpPr>
            <a:spLocks noGrp="1"/>
          </p:cNvSpPr>
          <p:nvPr>
            <p:ph type="subTitle" idx="1"/>
          </p:nvPr>
        </p:nvSpPr>
        <p:spPr>
          <a:xfrm>
            <a:off x="474436" y="1391560"/>
            <a:ext cx="8212365" cy="3123293"/>
          </a:xfrm>
        </p:spPr>
        <p:txBody>
          <a:bodyPr lIns="0" tIns="0" rIns="0" bIns="0">
            <a:normAutofit/>
          </a:bodyPr>
          <a:lstStyle>
            <a:lvl1pPr marL="0" indent="0" algn="l">
              <a:buNone/>
              <a:defRPr sz="2800">
                <a:solidFill>
                  <a:srgbClr val="61616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80452-9AF4-0E41-AE9F-F26DDC739491}" type="slidenum">
              <a:rPr lang="en-US" smtClean="0"/>
              <a:t>‹#›</a:t>
            </a:fld>
            <a:endParaRPr lang="en-US"/>
          </a:p>
        </p:txBody>
      </p:sp>
    </p:spTree>
    <p:extLst>
      <p:ext uri="{BB962C8B-B14F-4D97-AF65-F5344CB8AC3E}">
        <p14:creationId xmlns:p14="http://schemas.microsoft.com/office/powerpoint/2010/main" val="96534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 </a:t>
            </a:r>
            <a:br>
              <a:rPr lang="en-US" dirty="0" smtClean="0"/>
            </a:br>
            <a:r>
              <a:rPr lang="en-US" dirty="0" smtClean="0"/>
              <a:t>Use This Style for a Longer Title</a:t>
            </a:r>
            <a:endParaRPr lang="en-US" dirty="0"/>
          </a:p>
        </p:txBody>
      </p:sp>
      <p:sp>
        <p:nvSpPr>
          <p:cNvPr id="3" name="Content Placeholder 2"/>
          <p:cNvSpPr>
            <a:spLocks noGrp="1"/>
          </p:cNvSpPr>
          <p:nvPr>
            <p:ph idx="1"/>
          </p:nvPr>
        </p:nvSpPr>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99822-9011-DA43-AB90-5BB6E5B3CE10}" type="slidenum">
              <a:rPr lang="en-US" smtClean="0"/>
              <a:t>‹#›</a:t>
            </a:fld>
            <a:endParaRPr lang="en-US"/>
          </a:p>
        </p:txBody>
      </p:sp>
    </p:spTree>
    <p:extLst>
      <p:ext uri="{BB962C8B-B14F-4D97-AF65-F5344CB8AC3E}">
        <p14:creationId xmlns:p14="http://schemas.microsoft.com/office/powerpoint/2010/main" val="27714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A70CCE-2F27-F945-B47C-A0A68AE2374D}" type="datetimeFigureOut">
              <a:rPr lang="en-US" smtClean="0"/>
              <a:t>8/7/18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399822-9011-DA43-AB90-5BB6E5B3CE10}" type="slidenum">
              <a:rPr lang="en-US" smtClean="0"/>
              <a:t>‹#›</a:t>
            </a:fld>
            <a:endParaRPr lang="en-US"/>
          </a:p>
        </p:txBody>
      </p:sp>
    </p:spTree>
    <p:extLst>
      <p:ext uri="{BB962C8B-B14F-4D97-AF65-F5344CB8AC3E}">
        <p14:creationId xmlns:p14="http://schemas.microsoft.com/office/powerpoint/2010/main" val="92332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6" y="169126"/>
            <a:ext cx="8229599" cy="1031024"/>
          </a:xfrm>
        </p:spPr>
        <p:txBody>
          <a:bodyPr/>
          <a:lstStyle/>
          <a:p>
            <a:r>
              <a:rPr lang="en-US" dirty="0" smtClean="0"/>
              <a:t>Click to Edit Master Title – </a:t>
            </a:r>
            <a:br>
              <a:rPr lang="en-US" dirty="0" smtClean="0"/>
            </a:br>
            <a:r>
              <a:rPr lang="en-US" dirty="0" smtClean="0"/>
              <a:t>Use This Style for a Longer Title</a:t>
            </a:r>
            <a:endParaRPr lang="en-US" dirty="0"/>
          </a:p>
        </p:txBody>
      </p:sp>
      <p:sp>
        <p:nvSpPr>
          <p:cNvPr id="3" name="Subtitle 2"/>
          <p:cNvSpPr>
            <a:spLocks noGrp="1"/>
          </p:cNvSpPr>
          <p:nvPr>
            <p:ph type="subTitle" idx="1"/>
          </p:nvPr>
        </p:nvSpPr>
        <p:spPr>
          <a:xfrm>
            <a:off x="474436" y="1391560"/>
            <a:ext cx="8212365" cy="3123293"/>
          </a:xfrm>
        </p:spPr>
        <p:txBody>
          <a:bodyPr lIns="0" tIns="0" rIns="0" bIns="0">
            <a:normAutofit/>
          </a:bodyPr>
          <a:lstStyle>
            <a:lvl1pPr marL="0" indent="0" algn="l">
              <a:buNone/>
              <a:defRPr sz="2800">
                <a:solidFill>
                  <a:srgbClr val="61616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80452-9AF4-0E41-AE9F-F26DDC739491}" type="slidenum">
              <a:rPr lang="en-US" smtClean="0"/>
              <a:t>‹#›</a:t>
            </a:fld>
            <a:endParaRPr lang="en-US"/>
          </a:p>
        </p:txBody>
      </p:sp>
    </p:spTree>
    <p:extLst>
      <p:ext uri="{BB962C8B-B14F-4D97-AF65-F5344CB8AC3E}">
        <p14:creationId xmlns:p14="http://schemas.microsoft.com/office/powerpoint/2010/main" val="216365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 </a:t>
            </a:r>
            <a:br>
              <a:rPr lang="en-US" dirty="0" smtClean="0"/>
            </a:br>
            <a:r>
              <a:rPr lang="en-US" dirty="0" smtClean="0"/>
              <a:t>Use This Style for a Longer Title</a:t>
            </a:r>
            <a:endParaRPr lang="en-US" dirty="0"/>
          </a:p>
        </p:txBody>
      </p:sp>
      <p:sp>
        <p:nvSpPr>
          <p:cNvPr id="3" name="Content Placeholder 2"/>
          <p:cNvSpPr>
            <a:spLocks noGrp="1"/>
          </p:cNvSpPr>
          <p:nvPr>
            <p:ph idx="1"/>
          </p:nvPr>
        </p:nvSpPr>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99822-9011-DA43-AB90-5BB6E5B3CE10}" type="slidenum">
              <a:rPr lang="en-US" smtClean="0"/>
              <a:t>‹#›</a:t>
            </a:fld>
            <a:endParaRPr lang="en-US"/>
          </a:p>
        </p:txBody>
      </p:sp>
    </p:spTree>
    <p:extLst>
      <p:ext uri="{BB962C8B-B14F-4D97-AF65-F5344CB8AC3E}">
        <p14:creationId xmlns:p14="http://schemas.microsoft.com/office/powerpoint/2010/main" val="179808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0"/>
            <a:ext cx="8229600" cy="1371600"/>
          </a:xfrm>
        </p:spPr>
        <p:txBody>
          <a:bodyPr/>
          <a:lstStyle/>
          <a:p>
            <a:r>
              <a:rPr lang="en-US" dirty="0" smtClean="0"/>
              <a:t>CLICK TO EDIT MASTER </a:t>
            </a:r>
            <a:br>
              <a:rPr lang="en-US" dirty="0" smtClean="0"/>
            </a:br>
            <a:r>
              <a:rPr lang="en-US" dirty="0" smtClean="0"/>
              <a:t>Closeing STYLE</a:t>
            </a:r>
            <a:endParaRPr lang="en-US" dirty="0"/>
          </a:p>
        </p:txBody>
      </p:sp>
      <p:sp>
        <p:nvSpPr>
          <p:cNvPr id="3" name="Subtitle 2"/>
          <p:cNvSpPr>
            <a:spLocks noGrp="1"/>
          </p:cNvSpPr>
          <p:nvPr>
            <p:ph type="subTitle" idx="1"/>
          </p:nvPr>
        </p:nvSpPr>
        <p:spPr>
          <a:xfrm>
            <a:off x="457200" y="3086100"/>
            <a:ext cx="8229600" cy="1314450"/>
          </a:xfrm>
          <a:prstGeom prst="rect">
            <a:avLst/>
          </a:prstGeom>
        </p:spPr>
        <p:txBody>
          <a:bodyPr lIns="0" tIns="0" rIns="0" bIns="0"/>
          <a:lstStyle>
            <a:lvl1pPr marL="0" indent="0" algn="ctr">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3600450"/>
            <a:ext cx="2133600" cy="273844"/>
          </a:xfrm>
          <a:prstGeom prst="rect">
            <a:avLst/>
          </a:prstGeom>
        </p:spPr>
        <p:txBody>
          <a:bodyPr/>
          <a:lstStyle/>
          <a:p>
            <a:fld id="{DA8BC40C-8D37-D445-A4DF-0E2FF19A1A74}" type="datetimeFigureOut">
              <a:rPr lang="en-US" smtClean="0"/>
              <a:t>8/7/18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89266-B1CA-DC41-9E26-1B9051EB86A7}" type="slidenum">
              <a:rPr lang="en-US" smtClean="0"/>
              <a:t>‹#›</a:t>
            </a:fld>
            <a:endParaRPr lang="en-US"/>
          </a:p>
        </p:txBody>
      </p:sp>
    </p:spTree>
    <p:extLst>
      <p:ext uri="{BB962C8B-B14F-4D97-AF65-F5344CB8AC3E}">
        <p14:creationId xmlns:p14="http://schemas.microsoft.com/office/powerpoint/2010/main" val="196586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0"/>
            <a:ext cx="8229600" cy="1371600"/>
          </a:xfrm>
        </p:spPr>
        <p:txBody>
          <a:bodyPr/>
          <a:lstStyle/>
          <a:p>
            <a:r>
              <a:rPr lang="en-US" dirty="0" smtClean="0"/>
              <a:t>CLICK TO EDIT MASTER </a:t>
            </a:r>
            <a:br>
              <a:rPr lang="en-US" dirty="0" smtClean="0"/>
            </a:br>
            <a:r>
              <a:rPr lang="en-US" dirty="0" smtClean="0"/>
              <a:t>Closeing STYLE</a:t>
            </a:r>
            <a:endParaRPr lang="en-US" dirty="0"/>
          </a:p>
        </p:txBody>
      </p:sp>
      <p:sp>
        <p:nvSpPr>
          <p:cNvPr id="3" name="Subtitle 2"/>
          <p:cNvSpPr>
            <a:spLocks noGrp="1"/>
          </p:cNvSpPr>
          <p:nvPr>
            <p:ph type="subTitle" idx="1"/>
          </p:nvPr>
        </p:nvSpPr>
        <p:spPr>
          <a:xfrm>
            <a:off x="457200" y="3086100"/>
            <a:ext cx="8229600" cy="1314450"/>
          </a:xfrm>
          <a:prstGeom prst="rect">
            <a:avLst/>
          </a:prstGeom>
        </p:spPr>
        <p:txBody>
          <a:bodyPr lIns="0" tIns="0" rIns="0" bIns="0"/>
          <a:lstStyle>
            <a:lvl1pPr marL="0" indent="0" algn="ctr">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89266-B1CA-DC41-9E26-1B9051EB86A7}" type="slidenum">
              <a:rPr lang="en-US" smtClean="0"/>
              <a:t>‹#›</a:t>
            </a:fld>
            <a:endParaRPr lang="en-US"/>
          </a:p>
        </p:txBody>
      </p:sp>
    </p:spTree>
    <p:extLst>
      <p:ext uri="{BB962C8B-B14F-4D97-AF65-F5344CB8AC3E}">
        <p14:creationId xmlns:p14="http://schemas.microsoft.com/office/powerpoint/2010/main" val="367095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69126"/>
            <a:ext cx="8229600" cy="688124"/>
          </a:xfrm>
        </p:spPr>
        <p:txBody>
          <a:bodyPr/>
          <a:lstStyle/>
          <a:p>
            <a:r>
              <a:rPr lang="en-US" dirty="0" smtClean="0"/>
              <a:t>Click to Edit Master Title</a:t>
            </a:r>
            <a:endParaRPr lang="en-US" dirty="0"/>
          </a:p>
        </p:txBody>
      </p:sp>
      <p:sp>
        <p:nvSpPr>
          <p:cNvPr id="3" name="Subtitle 2"/>
          <p:cNvSpPr>
            <a:spLocks noGrp="1"/>
          </p:cNvSpPr>
          <p:nvPr>
            <p:ph type="subTitle" idx="1"/>
          </p:nvPr>
        </p:nvSpPr>
        <p:spPr>
          <a:xfrm>
            <a:off x="457200" y="857250"/>
            <a:ext cx="8229600" cy="3771900"/>
          </a:xfrm>
        </p:spPr>
        <p:txBody>
          <a:bodyPr lIns="0" tIns="0" rIns="0" bIns="0">
            <a:normAutofit/>
          </a:bodyPr>
          <a:lstStyle>
            <a:lvl1pPr marL="0" indent="0" algn="l">
              <a:buNone/>
              <a:defRPr sz="2800">
                <a:solidFill>
                  <a:srgbClr val="61616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6A70CCE-2F27-F945-B47C-A0A68AE2374D}" type="datetimeFigureOut">
              <a:rPr lang="en-US" smtClean="0">
                <a:solidFill>
                  <a:srgbClr val="004875">
                    <a:tint val="75000"/>
                  </a:srgbClr>
                </a:solidFill>
                <a:latin typeface="Calibri"/>
              </a:rPr>
              <a:pPr/>
              <a:t>8/7/18</a:t>
            </a:fld>
            <a:endParaRPr lang="en-US">
              <a:solidFill>
                <a:srgbClr val="004875">
                  <a:tint val="75000"/>
                </a:srgbClr>
              </a:solidFill>
              <a:latin typeface="Calibri"/>
            </a:endParaRPr>
          </a:p>
        </p:txBody>
      </p:sp>
      <p:sp>
        <p:nvSpPr>
          <p:cNvPr id="5" name="Footer Placeholder 4"/>
          <p:cNvSpPr>
            <a:spLocks noGrp="1"/>
          </p:cNvSpPr>
          <p:nvPr>
            <p:ph type="ftr" sz="quarter" idx="11"/>
          </p:nvPr>
        </p:nvSpPr>
        <p:spPr/>
        <p:txBody>
          <a:bodyPr/>
          <a:lstStyle/>
          <a:p>
            <a:endParaRPr lang="en-US">
              <a:solidFill>
                <a:srgbClr val="004875">
                  <a:tint val="75000"/>
                </a:srgbClr>
              </a:solidFill>
              <a:latin typeface="Calibri"/>
            </a:endParaRPr>
          </a:p>
        </p:txBody>
      </p:sp>
      <p:sp>
        <p:nvSpPr>
          <p:cNvPr id="6" name="Slide Number Placeholder 5"/>
          <p:cNvSpPr>
            <a:spLocks noGrp="1"/>
          </p:cNvSpPr>
          <p:nvPr>
            <p:ph type="sldNum" sz="quarter" idx="12"/>
          </p:nvPr>
        </p:nvSpPr>
        <p:spPr/>
        <p:txBody>
          <a:bodyPr/>
          <a:lstStyle/>
          <a:p>
            <a:fld id="{BC580452-9AF4-0E41-AE9F-F26DDC739491}" type="slidenum">
              <a:rPr lang="en-US" smtClean="0">
                <a:solidFill>
                  <a:srgbClr val="004875">
                    <a:tint val="75000"/>
                  </a:srgbClr>
                </a:solidFill>
                <a:latin typeface="Calibri"/>
              </a:rPr>
              <a:pPr/>
              <a:t>‹#›</a:t>
            </a:fld>
            <a:endParaRPr lang="en-US">
              <a:solidFill>
                <a:srgbClr val="004875">
                  <a:tint val="75000"/>
                </a:srgbClr>
              </a:solidFill>
              <a:latin typeface="Calibri"/>
            </a:endParaRPr>
          </a:p>
        </p:txBody>
      </p:sp>
    </p:spTree>
    <p:extLst>
      <p:ext uri="{BB962C8B-B14F-4D97-AF65-F5344CB8AC3E}">
        <p14:creationId xmlns:p14="http://schemas.microsoft.com/office/powerpoint/2010/main" val="264715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0"/>
            <a:ext cx="8229600" cy="1371600"/>
          </a:xfrm>
        </p:spPr>
        <p:txBody>
          <a:body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hasCustomPrompt="1"/>
          </p:nvPr>
        </p:nvSpPr>
        <p:spPr>
          <a:xfrm>
            <a:off x="457200" y="3086100"/>
            <a:ext cx="8229600" cy="1314450"/>
          </a:xfrm>
          <a:prstGeom prst="rect">
            <a:avLst/>
          </a:prstGeom>
        </p:spPr>
        <p:txBody>
          <a:bodyPr lIns="0" tIns="0" rIns="0" bIns="0"/>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4" name="Date Placeholder 3"/>
          <p:cNvSpPr>
            <a:spLocks noGrp="1"/>
          </p:cNvSpPr>
          <p:nvPr>
            <p:ph type="dt" sz="half" idx="10"/>
          </p:nvPr>
        </p:nvSpPr>
        <p:spPr>
          <a:xfrm>
            <a:off x="457200" y="3600450"/>
            <a:ext cx="2133600" cy="273844"/>
          </a:xfrm>
        </p:spPr>
        <p:txBody>
          <a:bodyPr/>
          <a:lstStyle/>
          <a:p>
            <a:fld id="{DA8BC40C-8D37-D445-A4DF-0E2FF19A1A74}" type="datetimeFigureOut">
              <a:rPr lang="en-US" smtClean="0"/>
              <a:t>8/7/18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89266-B1CA-DC41-9E26-1B9051EB86A7}" type="slidenum">
              <a:rPr lang="en-US" smtClean="0"/>
              <a:t>‹#›</a:t>
            </a:fld>
            <a:endParaRPr lang="en-US"/>
          </a:p>
        </p:txBody>
      </p:sp>
    </p:spTree>
    <p:extLst>
      <p:ext uri="{BB962C8B-B14F-4D97-AF65-F5344CB8AC3E}">
        <p14:creationId xmlns:p14="http://schemas.microsoft.com/office/powerpoint/2010/main" val="171183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a:t>
            </a:r>
            <a:endParaRPr lang="en-US" dirty="0"/>
          </a:p>
        </p:txBody>
      </p:sp>
      <p:sp>
        <p:nvSpPr>
          <p:cNvPr id="3" name="Content Placeholder 2"/>
          <p:cNvSpPr>
            <a:spLocks noGrp="1"/>
          </p:cNvSpPr>
          <p:nvPr>
            <p:ph idx="1"/>
          </p:nvPr>
        </p:nvSpPr>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A70CCE-2F27-F945-B47C-A0A68AE2374D}" type="datetimeFigureOut">
              <a:rPr lang="en-US" smtClean="0">
                <a:solidFill>
                  <a:srgbClr val="004875">
                    <a:tint val="75000"/>
                  </a:srgbClr>
                </a:solidFill>
                <a:latin typeface="Calibri"/>
              </a:rPr>
              <a:pPr/>
              <a:t>8/7/18</a:t>
            </a:fld>
            <a:endParaRPr lang="en-US">
              <a:solidFill>
                <a:srgbClr val="004875">
                  <a:tint val="75000"/>
                </a:srgbClr>
              </a:solidFill>
              <a:latin typeface="Calibri"/>
            </a:endParaRPr>
          </a:p>
        </p:txBody>
      </p:sp>
      <p:sp>
        <p:nvSpPr>
          <p:cNvPr id="5" name="Footer Placeholder 4"/>
          <p:cNvSpPr>
            <a:spLocks noGrp="1"/>
          </p:cNvSpPr>
          <p:nvPr>
            <p:ph type="ftr" sz="quarter" idx="11"/>
          </p:nvPr>
        </p:nvSpPr>
        <p:spPr/>
        <p:txBody>
          <a:bodyPr/>
          <a:lstStyle/>
          <a:p>
            <a:endParaRPr lang="en-US">
              <a:solidFill>
                <a:srgbClr val="004875">
                  <a:tint val="75000"/>
                </a:srgbClr>
              </a:solidFill>
              <a:latin typeface="Calibri"/>
            </a:endParaRPr>
          </a:p>
        </p:txBody>
      </p:sp>
      <p:sp>
        <p:nvSpPr>
          <p:cNvPr id="6" name="Slide Number Placeholder 5"/>
          <p:cNvSpPr>
            <a:spLocks noGrp="1"/>
          </p:cNvSpPr>
          <p:nvPr>
            <p:ph type="sldNum" sz="quarter" idx="12"/>
          </p:nvPr>
        </p:nvSpPr>
        <p:spPr/>
        <p:txBody>
          <a:bodyPr/>
          <a:lstStyle/>
          <a:p>
            <a:fld id="{AA399822-9011-DA43-AB90-5BB6E5B3CE10}" type="slidenum">
              <a:rPr lang="en-US" smtClean="0">
                <a:solidFill>
                  <a:srgbClr val="004875">
                    <a:tint val="75000"/>
                  </a:srgbClr>
                </a:solidFill>
                <a:latin typeface="Calibri"/>
              </a:rPr>
              <a:pPr/>
              <a:t>‹#›</a:t>
            </a:fld>
            <a:endParaRPr lang="en-US">
              <a:solidFill>
                <a:srgbClr val="004875">
                  <a:tint val="75000"/>
                </a:srgbClr>
              </a:solidFill>
              <a:latin typeface="Calibri"/>
            </a:endParaRPr>
          </a:p>
        </p:txBody>
      </p:sp>
    </p:spTree>
    <p:extLst>
      <p:ext uri="{BB962C8B-B14F-4D97-AF65-F5344CB8AC3E}">
        <p14:creationId xmlns:p14="http://schemas.microsoft.com/office/powerpoint/2010/main" val="43813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A70CCE-2F27-F945-B47C-A0A68AE2374D}" type="datetimeFigureOut">
              <a:rPr lang="en-US" smtClean="0">
                <a:solidFill>
                  <a:srgbClr val="004875">
                    <a:tint val="75000"/>
                  </a:srgbClr>
                </a:solidFill>
                <a:latin typeface="Calibri"/>
              </a:rPr>
              <a:pPr/>
              <a:t>8/7/18</a:t>
            </a:fld>
            <a:endParaRPr lang="en-US">
              <a:solidFill>
                <a:srgbClr val="004875">
                  <a:tint val="75000"/>
                </a:srgbClr>
              </a:solidFill>
              <a:latin typeface="Calibri"/>
            </a:endParaRPr>
          </a:p>
        </p:txBody>
      </p:sp>
      <p:sp>
        <p:nvSpPr>
          <p:cNvPr id="4" name="Footer Placeholder 3"/>
          <p:cNvSpPr>
            <a:spLocks noGrp="1"/>
          </p:cNvSpPr>
          <p:nvPr>
            <p:ph type="ftr" sz="quarter" idx="11"/>
          </p:nvPr>
        </p:nvSpPr>
        <p:spPr/>
        <p:txBody>
          <a:bodyPr/>
          <a:lstStyle/>
          <a:p>
            <a:endParaRPr lang="en-US">
              <a:solidFill>
                <a:srgbClr val="004875">
                  <a:tint val="75000"/>
                </a:srgbClr>
              </a:solidFill>
              <a:latin typeface="Calibri"/>
            </a:endParaRPr>
          </a:p>
        </p:txBody>
      </p:sp>
      <p:sp>
        <p:nvSpPr>
          <p:cNvPr id="5" name="Slide Number Placeholder 4"/>
          <p:cNvSpPr>
            <a:spLocks noGrp="1"/>
          </p:cNvSpPr>
          <p:nvPr>
            <p:ph type="sldNum" sz="quarter" idx="12"/>
          </p:nvPr>
        </p:nvSpPr>
        <p:spPr/>
        <p:txBody>
          <a:bodyPr/>
          <a:lstStyle/>
          <a:p>
            <a:fld id="{AA399822-9011-DA43-AB90-5BB6E5B3CE10}" type="slidenum">
              <a:rPr lang="en-US" smtClean="0">
                <a:solidFill>
                  <a:srgbClr val="004875">
                    <a:tint val="75000"/>
                  </a:srgbClr>
                </a:solidFill>
                <a:latin typeface="Calibri"/>
              </a:rPr>
              <a:pPr/>
              <a:t>‹#›</a:t>
            </a:fld>
            <a:endParaRPr lang="en-US">
              <a:solidFill>
                <a:srgbClr val="004875">
                  <a:tint val="75000"/>
                </a:srgbClr>
              </a:solidFill>
              <a:latin typeface="Calibri"/>
            </a:endParaRPr>
          </a:p>
        </p:txBody>
      </p:sp>
    </p:spTree>
    <p:extLst>
      <p:ext uri="{BB962C8B-B14F-4D97-AF65-F5344CB8AC3E}">
        <p14:creationId xmlns:p14="http://schemas.microsoft.com/office/powerpoint/2010/main" val="119696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vider Mstr w/ Da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1"/>
            <a:ext cx="8229600" cy="1205253"/>
          </a:xfrm>
        </p:spPr>
        <p:txBody>
          <a:bodyPr/>
          <a:lstStyle/>
          <a:p>
            <a:r>
              <a:rPr lang="en-US" dirty="0" smtClean="0"/>
              <a:t>CLICK TO EDIT MASTER </a:t>
            </a:r>
            <a:br>
              <a:rPr lang="en-US" dirty="0" smtClean="0"/>
            </a:br>
            <a:r>
              <a:rPr lang="en-US" dirty="0" smtClean="0"/>
              <a:t>Divider STYLE</a:t>
            </a:r>
            <a:endParaRPr lang="en-US" dirty="0"/>
          </a:p>
        </p:txBody>
      </p:sp>
      <p:sp>
        <p:nvSpPr>
          <p:cNvPr id="3" name="Subtitle 2"/>
          <p:cNvSpPr>
            <a:spLocks noGrp="1"/>
          </p:cNvSpPr>
          <p:nvPr>
            <p:ph type="subTitle" idx="1" hasCustomPrompt="1"/>
          </p:nvPr>
        </p:nvSpPr>
        <p:spPr>
          <a:xfrm>
            <a:off x="457200" y="2914650"/>
            <a:ext cx="8229600" cy="1314450"/>
          </a:xfrm>
          <a:prstGeom prst="rect">
            <a:avLst/>
          </a:prstGeom>
        </p:spPr>
        <p:txBody>
          <a:bodyPr lIns="0" tIns="0" rIns="0" bIns="0"/>
          <a:lstStyle>
            <a:lvl1pPr marL="0" marR="0" indent="0" algn="l" defTabSz="457200" rtl="0" eaLnBrk="1" fontAlgn="auto" latinLnBrk="0" hangingPunct="1">
              <a:lnSpc>
                <a:spcPct val="100000"/>
              </a:lnSpc>
              <a:spcBef>
                <a:spcPct val="20000"/>
              </a:spcBef>
              <a:spcAft>
                <a:spcPts val="0"/>
              </a:spcAft>
              <a:buClrTx/>
              <a:buSzTx/>
              <a:buFont typeface="Arial"/>
              <a:buNone/>
              <a:tabLst/>
              <a:defRPr sz="2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Divider Subtitle</a:t>
            </a:r>
            <a:endParaRPr lang="en-US" dirty="0"/>
          </a:p>
        </p:txBody>
      </p:sp>
      <p:sp>
        <p:nvSpPr>
          <p:cNvPr id="4" name="Date Placeholder 3"/>
          <p:cNvSpPr>
            <a:spLocks noGrp="1"/>
          </p:cNvSpPr>
          <p:nvPr>
            <p:ph type="dt" sz="half" idx="10"/>
          </p:nvPr>
        </p:nvSpPr>
        <p:spPr>
          <a:xfrm>
            <a:off x="457200" y="3395778"/>
            <a:ext cx="2133600" cy="273844"/>
          </a:xfrm>
          <a:prstGeom prst="rect">
            <a:avLst/>
          </a:prstGeom>
        </p:spPr>
        <p:txBody>
          <a:bodyPr/>
          <a:lstStyle>
            <a:lvl1pPr>
              <a:defRPr>
                <a:solidFill>
                  <a:schemeClr val="bg1"/>
                </a:solidFill>
              </a:defRPr>
            </a:lvl1pPr>
          </a:lstStyle>
          <a:p>
            <a:fld id="{DA8BC40C-8D37-D445-A4DF-0E2FF19A1A74}" type="datetimeFigureOut">
              <a:rPr lang="en-US" smtClean="0">
                <a:solidFill>
                  <a:prstClr val="white"/>
                </a:solidFill>
                <a:latin typeface="Calibri"/>
              </a:rPr>
              <a:pPr/>
              <a:t>8/7/18</a:t>
            </a:fld>
            <a:endParaRPr lang="en-US" dirty="0">
              <a:solidFill>
                <a:prstClr val="white"/>
              </a:solidFill>
              <a:latin typeface="Calibri"/>
            </a:endParaRPr>
          </a:p>
        </p:txBody>
      </p:sp>
      <p:sp>
        <p:nvSpPr>
          <p:cNvPr id="5" name="Footer Placeholder 4"/>
          <p:cNvSpPr>
            <a:spLocks noGrp="1"/>
          </p:cNvSpPr>
          <p:nvPr>
            <p:ph type="ftr" sz="quarter" idx="11"/>
          </p:nvPr>
        </p:nvSpPr>
        <p:spPr/>
        <p:txBody>
          <a:bodyPr/>
          <a:lstStyle/>
          <a:p>
            <a:endParaRPr lang="en-US">
              <a:solidFill>
                <a:prstClr val="white"/>
              </a:solidFill>
              <a:latin typeface="Calibri"/>
            </a:endParaRPr>
          </a:p>
        </p:txBody>
      </p:sp>
      <p:sp>
        <p:nvSpPr>
          <p:cNvPr id="6" name="Slide Number Placeholder 5"/>
          <p:cNvSpPr>
            <a:spLocks noGrp="1"/>
          </p:cNvSpPr>
          <p:nvPr>
            <p:ph type="sldNum" sz="quarter" idx="12"/>
          </p:nvPr>
        </p:nvSpPr>
        <p:spPr/>
        <p:txBody>
          <a:bodyPr/>
          <a:lstStyle/>
          <a:p>
            <a:fld id="{0FA89266-B1CA-DC41-9E26-1B9051EB86A7}" type="slidenum">
              <a:rPr lang="en-US" smtClean="0">
                <a:solidFill>
                  <a:prstClr val="white"/>
                </a:solidFill>
                <a:latin typeface="Calibri"/>
              </a:rPr>
              <a:pPr/>
              <a:t>‹#›</a:t>
            </a:fld>
            <a:endParaRPr lang="en-US">
              <a:solidFill>
                <a:prstClr val="white"/>
              </a:solidFill>
              <a:latin typeface="Calibri"/>
            </a:endParaRPr>
          </a:p>
        </p:txBody>
      </p:sp>
    </p:spTree>
    <p:extLst>
      <p:ext uri="{BB962C8B-B14F-4D97-AF65-F5344CB8AC3E}">
        <p14:creationId xmlns:p14="http://schemas.microsoft.com/office/powerpoint/2010/main" val="279326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vider Mstr w/ Da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1"/>
            <a:ext cx="8229600" cy="1205253"/>
          </a:xfrm>
        </p:spPr>
        <p:txBody>
          <a:bodyPr/>
          <a:lstStyle/>
          <a:p>
            <a:r>
              <a:rPr lang="en-US" dirty="0" smtClean="0"/>
              <a:t>CLICK TO EDIT MASTER </a:t>
            </a:r>
            <a:br>
              <a:rPr lang="en-US" dirty="0" smtClean="0"/>
            </a:br>
            <a:r>
              <a:rPr lang="en-US" dirty="0" smtClean="0"/>
              <a:t>Divider STYLE</a:t>
            </a:r>
            <a:endParaRPr lang="en-US" dirty="0"/>
          </a:p>
        </p:txBody>
      </p:sp>
      <p:sp>
        <p:nvSpPr>
          <p:cNvPr id="3" name="Subtitle 2"/>
          <p:cNvSpPr>
            <a:spLocks noGrp="1"/>
          </p:cNvSpPr>
          <p:nvPr>
            <p:ph type="subTitle" idx="1" hasCustomPrompt="1"/>
          </p:nvPr>
        </p:nvSpPr>
        <p:spPr>
          <a:xfrm>
            <a:off x="457200" y="2914650"/>
            <a:ext cx="8229600" cy="1314450"/>
          </a:xfrm>
          <a:prstGeom prst="rect">
            <a:avLst/>
          </a:prstGeom>
        </p:spPr>
        <p:txBody>
          <a:bodyPr lIns="0" tIns="0" rIns="0" bIns="0"/>
          <a:lstStyle>
            <a:lvl1pPr marL="0" marR="0" indent="0" algn="l" defTabSz="457200" rtl="0" eaLnBrk="1" fontAlgn="auto" latinLnBrk="0" hangingPunct="1">
              <a:lnSpc>
                <a:spcPct val="100000"/>
              </a:lnSpc>
              <a:spcBef>
                <a:spcPct val="20000"/>
              </a:spcBef>
              <a:spcAft>
                <a:spcPts val="0"/>
              </a:spcAft>
              <a:buClrTx/>
              <a:buSzTx/>
              <a:buFont typeface="Arial"/>
              <a:buNone/>
              <a:tabLst/>
              <a:defRPr sz="2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Divider Subtitle</a:t>
            </a:r>
            <a:endParaRPr lang="en-US" dirty="0"/>
          </a:p>
        </p:txBody>
      </p:sp>
      <p:sp>
        <p:nvSpPr>
          <p:cNvPr id="4" name="Date Placeholder 3"/>
          <p:cNvSpPr>
            <a:spLocks noGrp="1"/>
          </p:cNvSpPr>
          <p:nvPr>
            <p:ph type="dt" sz="half" idx="10"/>
          </p:nvPr>
        </p:nvSpPr>
        <p:spPr>
          <a:xfrm>
            <a:off x="457200" y="3395778"/>
            <a:ext cx="2133600" cy="273844"/>
          </a:xfrm>
          <a:prstGeom prst="rect">
            <a:avLst/>
          </a:prstGeom>
        </p:spPr>
        <p:txBody>
          <a:bodyPr/>
          <a:lstStyle>
            <a:lvl1pPr>
              <a:defRPr>
                <a:solidFill>
                  <a:schemeClr val="bg1"/>
                </a:solidFill>
              </a:defRPr>
            </a:lvl1pPr>
          </a:lstStyle>
          <a:p>
            <a:fld id="{DA8BC40C-8D37-D445-A4DF-0E2FF19A1A74}" type="datetimeFigureOut">
              <a:rPr lang="en-US" smtClean="0">
                <a:solidFill>
                  <a:prstClr val="white"/>
                </a:solidFill>
                <a:latin typeface="Calibri"/>
              </a:rPr>
              <a:pPr/>
              <a:t>8/7/18</a:t>
            </a:fld>
            <a:endParaRPr lang="en-US" dirty="0">
              <a:solidFill>
                <a:prstClr val="white"/>
              </a:solidFill>
              <a:latin typeface="Calibri"/>
            </a:endParaRPr>
          </a:p>
        </p:txBody>
      </p:sp>
      <p:sp>
        <p:nvSpPr>
          <p:cNvPr id="5" name="Footer Placeholder 4"/>
          <p:cNvSpPr>
            <a:spLocks noGrp="1"/>
          </p:cNvSpPr>
          <p:nvPr>
            <p:ph type="ftr" sz="quarter" idx="11"/>
          </p:nvPr>
        </p:nvSpPr>
        <p:spPr/>
        <p:txBody>
          <a:bodyPr/>
          <a:lstStyle/>
          <a:p>
            <a:endParaRPr lang="en-US">
              <a:solidFill>
                <a:prstClr val="white"/>
              </a:solidFill>
              <a:latin typeface="Calibri"/>
            </a:endParaRPr>
          </a:p>
        </p:txBody>
      </p:sp>
      <p:sp>
        <p:nvSpPr>
          <p:cNvPr id="6" name="Slide Number Placeholder 5"/>
          <p:cNvSpPr>
            <a:spLocks noGrp="1"/>
          </p:cNvSpPr>
          <p:nvPr>
            <p:ph type="sldNum" sz="quarter" idx="12"/>
          </p:nvPr>
        </p:nvSpPr>
        <p:spPr/>
        <p:txBody>
          <a:bodyPr/>
          <a:lstStyle/>
          <a:p>
            <a:fld id="{0FA89266-B1CA-DC41-9E26-1B9051EB86A7}" type="slidenum">
              <a:rPr lang="en-US" smtClean="0">
                <a:solidFill>
                  <a:prstClr val="white"/>
                </a:solidFill>
                <a:latin typeface="Calibri"/>
              </a:rPr>
              <a:pPr/>
              <a:t>‹#›</a:t>
            </a:fld>
            <a:endParaRPr lang="en-US">
              <a:solidFill>
                <a:prstClr val="white"/>
              </a:solidFill>
              <a:latin typeface="Calibri"/>
            </a:endParaRPr>
          </a:p>
        </p:txBody>
      </p:sp>
    </p:spTree>
    <p:extLst>
      <p:ext uri="{BB962C8B-B14F-4D97-AF65-F5344CB8AC3E}">
        <p14:creationId xmlns:p14="http://schemas.microsoft.com/office/powerpoint/2010/main" val="3242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Graphics">
    <p:spTree>
      <p:nvGrpSpPr>
        <p:cNvPr id="1" name=""/>
        <p:cNvGrpSpPr/>
        <p:nvPr/>
      </p:nvGrpSpPr>
      <p:grpSpPr>
        <a:xfrm>
          <a:off x="0" y="0"/>
          <a:ext cx="0" cy="0"/>
          <a:chOff x="0" y="0"/>
          <a:chExt cx="0" cy="0"/>
        </a:xfrm>
      </p:grpSpPr>
      <p:pic>
        <p:nvPicPr>
          <p:cNvPr id="5" name="Picture 4" descr="graphi_line2.png"/>
          <p:cNvPicPr>
            <a:picLocks noChangeAspect="1"/>
          </p:cNvPicPr>
          <p:nvPr userDrawn="1"/>
        </p:nvPicPr>
        <p:blipFill rotWithShape="1">
          <a:blip r:embed="rId2" cstate="screen">
            <a:extLst>
              <a:ext uri="{28A0092B-C50C-407E-A947-70E740481C1C}">
                <a14:useLocalDpi xmlns:a14="http://schemas.microsoft.com/office/drawing/2010/main"/>
              </a:ext>
            </a:extLst>
          </a:blip>
          <a:srcRect l="-3320"/>
          <a:stretch/>
        </p:blipFill>
        <p:spPr>
          <a:xfrm flipV="1">
            <a:off x="7515412" y="369794"/>
            <a:ext cx="1628588" cy="1613647"/>
          </a:xfrm>
          <a:prstGeom prst="rect">
            <a:avLst/>
          </a:prstGeom>
        </p:spPr>
      </p:pic>
      <p:pic>
        <p:nvPicPr>
          <p:cNvPr id="8" name="Picture 7" descr="graph1.png"/>
          <p:cNvPicPr>
            <a:picLocks noChangeAspect="1"/>
          </p:cNvPicPr>
          <p:nvPr userDrawn="1"/>
        </p:nvPicPr>
        <p:blipFill rotWithShape="1">
          <a:blip r:embed="rId3" cstate="screen">
            <a:extLst>
              <a:ext uri="{28A0092B-C50C-407E-A947-70E740481C1C}">
                <a14:useLocalDpi xmlns:a14="http://schemas.microsoft.com/office/drawing/2010/main"/>
              </a:ext>
            </a:extLst>
          </a:blip>
          <a:srcRect t="-12157"/>
          <a:stretch/>
        </p:blipFill>
        <p:spPr>
          <a:xfrm rot="16200000">
            <a:off x="7375343" y="-367926"/>
            <a:ext cx="1400735" cy="2136588"/>
          </a:xfrm>
          <a:prstGeom prst="rect">
            <a:avLst/>
          </a:prstGeom>
        </p:spPr>
      </p:pic>
      <p:pic>
        <p:nvPicPr>
          <p:cNvPr id="9" name="Picture 8" descr="graphi_line2.png"/>
          <p:cNvPicPr>
            <a:picLocks noChangeAspect="1"/>
          </p:cNvPicPr>
          <p:nvPr userDrawn="1"/>
        </p:nvPicPr>
        <p:blipFill rotWithShape="1">
          <a:blip r:embed="rId4" cstate="screen">
            <a:extLst>
              <a:ext uri="{28A0092B-C50C-407E-A947-70E740481C1C}">
                <a14:useLocalDpi xmlns:a14="http://schemas.microsoft.com/office/drawing/2010/main"/>
              </a:ext>
            </a:extLst>
          </a:blip>
          <a:srcRect b="-39253"/>
          <a:stretch/>
        </p:blipFill>
        <p:spPr>
          <a:xfrm flipV="1">
            <a:off x="164355" y="4123767"/>
            <a:ext cx="5229412" cy="1019735"/>
          </a:xfrm>
          <a:prstGeom prst="rect">
            <a:avLst/>
          </a:prstGeom>
        </p:spPr>
      </p:pic>
      <p:pic>
        <p:nvPicPr>
          <p:cNvPr id="10" name="Picture 9" descr="graph1.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rot="5400000" flipH="1">
            <a:off x="-179294" y="3485031"/>
            <a:ext cx="1837765" cy="1479177"/>
          </a:xfrm>
          <a:prstGeom prst="rect">
            <a:avLst/>
          </a:prstGeom>
        </p:spPr>
      </p:pic>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45908" y="4912316"/>
            <a:ext cx="971232" cy="148699"/>
          </a:xfrm>
          <a:prstGeom prst="rect">
            <a:avLst/>
          </a:prstGeom>
        </p:spPr>
      </p:pic>
      <p:sp>
        <p:nvSpPr>
          <p:cNvPr id="13" name="Rectangle 12"/>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lumMod val="75000"/>
                  </a:prstClr>
                </a:solidFill>
                <a:latin typeface="Proxima Nova Rg" pitchFamily="50" charset="0"/>
                <a:cs typeface="Proxima Nova Regular"/>
              </a:rPr>
              <a:t>CONFIDENTIAL</a:t>
            </a:r>
            <a:endParaRPr lang="en-US" sz="800" dirty="0">
              <a:solidFill>
                <a:prstClr val="white">
                  <a:lumMod val="75000"/>
                </a:prstClr>
              </a:solidFill>
              <a:latin typeface="Proxima Nova Rg" pitchFamily="50" charset="0"/>
              <a:cs typeface="Proxima Nova Regular"/>
            </a:endParaRPr>
          </a:p>
        </p:txBody>
      </p:sp>
      <p:sp>
        <p:nvSpPr>
          <p:cNvPr id="4" name="Text Placeholder 3"/>
          <p:cNvSpPr>
            <a:spLocks noGrp="1"/>
          </p:cNvSpPr>
          <p:nvPr>
            <p:ph type="body" sz="quarter" idx="10" hasCustomPrompt="1"/>
          </p:nvPr>
        </p:nvSpPr>
        <p:spPr>
          <a:xfrm>
            <a:off x="1118681" y="825857"/>
            <a:ext cx="6206246" cy="1015663"/>
          </a:xfrm>
        </p:spPr>
        <p:txBody>
          <a:bodyPr wrap="square" anchor="b">
            <a:spAutoFit/>
          </a:bodyPr>
          <a:lstStyle>
            <a:lvl1pPr marL="0" indent="0">
              <a:buNone/>
              <a:defRPr lang="en-US" sz="6000" b="0" i="0" kern="1200" dirty="0">
                <a:solidFill>
                  <a:schemeClr val="tx1">
                    <a:lumMod val="50000"/>
                    <a:lumOff val="50000"/>
                  </a:schemeClr>
                </a:solidFill>
                <a:latin typeface="+mj-lt"/>
                <a:ea typeface="+mn-ea"/>
                <a:cs typeface="Proxima Nova Light"/>
              </a:defRPr>
            </a:lvl1pPr>
          </a:lstStyle>
          <a:p>
            <a:pPr lvl="0"/>
            <a:r>
              <a:rPr lang="en-US" dirty="0" smtClean="0"/>
              <a:t>Click to edit text</a:t>
            </a:r>
            <a:endParaRPr lang="en-US" dirty="0"/>
          </a:p>
        </p:txBody>
      </p:sp>
      <p:sp>
        <p:nvSpPr>
          <p:cNvPr id="18" name="Text Placeholder 3"/>
          <p:cNvSpPr>
            <a:spLocks noGrp="1"/>
          </p:cNvSpPr>
          <p:nvPr>
            <p:ph type="body" sz="quarter" idx="11" hasCustomPrompt="1"/>
          </p:nvPr>
        </p:nvSpPr>
        <p:spPr>
          <a:xfrm>
            <a:off x="1118682" y="1845467"/>
            <a:ext cx="6206246" cy="461665"/>
          </a:xfrm>
        </p:spPr>
        <p:txBody>
          <a:bodyPr wrap="square" anchor="t">
            <a:spAutoFit/>
          </a:bodyPr>
          <a:lstStyle>
            <a:lvl1pPr marL="0" indent="0" algn="l" defTabSz="914400" rtl="0" eaLnBrk="1" latinLnBrk="0" hangingPunct="1">
              <a:buNone/>
              <a:defRPr lang="en-US" sz="2400" i="1" kern="1200" dirty="0">
                <a:solidFill>
                  <a:schemeClr val="bg1">
                    <a:lumMod val="65000"/>
                  </a:schemeClr>
                </a:solidFill>
                <a:latin typeface="+mj-lt"/>
                <a:ea typeface="+mn-ea"/>
                <a:cs typeface="Proxima Nova Light"/>
              </a:defRPr>
            </a:lvl1pPr>
          </a:lstStyle>
          <a:p>
            <a:pPr lvl="0"/>
            <a:r>
              <a:rPr lang="en-US" dirty="0" smtClean="0"/>
              <a:t>Click to edit text</a:t>
            </a:r>
            <a:endParaRPr lang="en-US" dirty="0"/>
          </a:p>
        </p:txBody>
      </p:sp>
      <p:sp>
        <p:nvSpPr>
          <p:cNvPr id="19" name="Text Placeholder 3"/>
          <p:cNvSpPr>
            <a:spLocks noGrp="1"/>
          </p:cNvSpPr>
          <p:nvPr>
            <p:ph type="body" sz="quarter" idx="12" hasCustomPrompt="1"/>
          </p:nvPr>
        </p:nvSpPr>
        <p:spPr>
          <a:xfrm>
            <a:off x="1118682" y="2370756"/>
            <a:ext cx="6206246" cy="523220"/>
          </a:xfrm>
        </p:spPr>
        <p:txBody>
          <a:bodyPr wrap="square" anchor="t">
            <a:spAutoFit/>
          </a:bodyPr>
          <a:lstStyle>
            <a:lvl1pPr marL="0" indent="0" algn="l" defTabSz="457200" rtl="0" eaLnBrk="1" latinLnBrk="0" hangingPunct="1">
              <a:spcBef>
                <a:spcPts val="0"/>
              </a:spcBef>
              <a:buFont typeface="Arial"/>
              <a:buNone/>
              <a:defRPr lang="en-US" sz="2800" b="0" i="0" kern="1200" dirty="0">
                <a:solidFill>
                  <a:schemeClr val="tx1">
                    <a:lumMod val="50000"/>
                    <a:lumOff val="50000"/>
                  </a:schemeClr>
                </a:solidFill>
                <a:latin typeface="+mj-lt"/>
                <a:ea typeface="+mj-ea"/>
                <a:cs typeface="Proxima Nova Light"/>
              </a:defRPr>
            </a:lvl1pPr>
          </a:lstStyle>
          <a:p>
            <a:pPr lvl="0"/>
            <a:r>
              <a:rPr lang="en-US" dirty="0" smtClean="0"/>
              <a:t>Click to edit text</a:t>
            </a:r>
            <a:endParaRPr lang="en-US" dirty="0"/>
          </a:p>
        </p:txBody>
      </p:sp>
      <p:sp>
        <p:nvSpPr>
          <p:cNvPr id="14" name="TextBox 13"/>
          <p:cNvSpPr txBox="1"/>
          <p:nvPr userDrawn="1"/>
        </p:nvSpPr>
        <p:spPr>
          <a:xfrm>
            <a:off x="7252471" y="4924414"/>
            <a:ext cx="683851" cy="246221"/>
          </a:xfrm>
          <a:prstGeom prst="rect">
            <a:avLst/>
          </a:prstGeom>
        </p:spPr>
        <p:txBody>
          <a:bodyPr wrap="none">
            <a:spAutoFit/>
          </a:bodyPr>
          <a:lstStyle>
            <a:defPPr>
              <a:defRPr lang="en-US"/>
            </a:defPPr>
            <a:lvl1pPr>
              <a:defRPr sz="1000" b="0" i="0" spc="0">
                <a:solidFill>
                  <a:schemeClr val="bg1">
                    <a:lumMod val="75000"/>
                  </a:schemeClr>
                </a:solidFill>
                <a:latin typeface="Proxima Nova Rg" pitchFamily="50" charset="0"/>
                <a:cs typeface="Proxima Nova Regular"/>
              </a:defRPr>
            </a:lvl1pPr>
          </a:lstStyle>
          <a:p>
            <a:pPr defTabSz="914400"/>
            <a:r>
              <a:rPr lang="en-US" b="1" dirty="0" smtClean="0">
                <a:solidFill>
                  <a:prstClr val="white">
                    <a:lumMod val="75000"/>
                  </a:prstClr>
                </a:solidFill>
              </a:rPr>
              <a:t>04/23/15</a:t>
            </a:r>
          </a:p>
        </p:txBody>
      </p:sp>
      <p:sp>
        <p:nvSpPr>
          <p:cNvPr id="15" name="Slide Number Placeholder 3"/>
          <p:cNvSpPr txBox="1">
            <a:spLocks/>
          </p:cNvSpPr>
          <p:nvPr userDrawn="1"/>
        </p:nvSpPr>
        <p:spPr>
          <a:xfrm>
            <a:off x="4411125" y="4912940"/>
            <a:ext cx="341397" cy="246221"/>
          </a:xfrm>
          <a:prstGeom prst="rect">
            <a:avLst/>
          </a:prstGeom>
        </p:spPr>
        <p:txBody>
          <a:bodyPr wrap="none">
            <a:spAutoFit/>
          </a:bodyPr>
          <a:lstStyle>
            <a:defPPr>
              <a:defRPr lang="en-US"/>
            </a:defPPr>
            <a:lvl1pPr marL="0" algn="l" defTabSz="914400" rtl="0" eaLnBrk="1" latinLnBrk="0" hangingPunct="1">
              <a:defRPr lang="en-US" sz="1000" b="1" i="0" kern="1200" spc="0" smtClean="0">
                <a:solidFill>
                  <a:schemeClr val="bg1">
                    <a:lumMod val="75000"/>
                  </a:schemeClr>
                </a:solidFill>
                <a:latin typeface="Proxima Nova Rg" pitchFamily="50" charset="0"/>
                <a:ea typeface="+mn-ea"/>
                <a:cs typeface="Proxima Nova Regular"/>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260BC3-813A-424B-B82A-F534380DC65F}" type="slidenum">
              <a:rPr>
                <a:solidFill>
                  <a:prstClr val="white">
                    <a:lumMod val="75000"/>
                  </a:prstClr>
                </a:solidFill>
              </a:rPr>
              <a:pPr/>
              <a:t>‹#›</a:t>
            </a:fld>
            <a:endParaRPr dirty="0">
              <a:solidFill>
                <a:prstClr val="white">
                  <a:lumMod val="75000"/>
                </a:prstClr>
              </a:solidFill>
            </a:endParaRPr>
          </a:p>
        </p:txBody>
      </p:sp>
    </p:spTree>
    <p:extLst>
      <p:ext uri="{BB962C8B-B14F-4D97-AF65-F5344CB8AC3E}">
        <p14:creationId xmlns:p14="http://schemas.microsoft.com/office/powerpoint/2010/main" val="35998795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graphics">
    <p:spTree>
      <p:nvGrpSpPr>
        <p:cNvPr id="1" name=""/>
        <p:cNvGrpSpPr/>
        <p:nvPr/>
      </p:nvGrpSpPr>
      <p:grpSpPr>
        <a:xfrm>
          <a:off x="0" y="0"/>
          <a:ext cx="0" cy="0"/>
          <a:chOff x="0" y="0"/>
          <a:chExt cx="0" cy="0"/>
        </a:xfrm>
      </p:grpSpPr>
      <p:pic>
        <p:nvPicPr>
          <p:cNvPr id="14" name="Picture 13" descr="graphi_line2.png"/>
          <p:cNvPicPr>
            <a:picLocks noChangeAspect="1"/>
          </p:cNvPicPr>
          <p:nvPr userDrawn="1"/>
        </p:nvPicPr>
        <p:blipFill rotWithShape="1">
          <a:blip r:embed="rId2" cstate="screen">
            <a:extLst>
              <a:ext uri="{28A0092B-C50C-407E-A947-70E740481C1C}">
                <a14:useLocalDpi xmlns:a14="http://schemas.microsoft.com/office/drawing/2010/main"/>
              </a:ext>
            </a:extLst>
          </a:blip>
          <a:srcRect l="-3320"/>
          <a:stretch/>
        </p:blipFill>
        <p:spPr>
          <a:xfrm flipV="1">
            <a:off x="7515412" y="369794"/>
            <a:ext cx="1628588" cy="1613647"/>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pic>
        <p:nvPicPr>
          <p:cNvPr id="8" name="Picture 7" descr="graph1.png"/>
          <p:cNvPicPr>
            <a:picLocks noChangeAspect="1"/>
          </p:cNvPicPr>
          <p:nvPr userDrawn="1"/>
        </p:nvPicPr>
        <p:blipFill rotWithShape="1">
          <a:blip r:embed="rId3" cstate="screen">
            <a:extLst>
              <a:ext uri="{28A0092B-C50C-407E-A947-70E740481C1C}">
                <a14:useLocalDpi xmlns:a14="http://schemas.microsoft.com/office/drawing/2010/main"/>
              </a:ext>
            </a:extLst>
          </a:blip>
          <a:srcRect t="-12157"/>
          <a:stretch/>
        </p:blipFill>
        <p:spPr>
          <a:xfrm rot="16200000">
            <a:off x="7375343" y="-367926"/>
            <a:ext cx="1400735" cy="2136588"/>
          </a:xfrm>
          <a:prstGeom prst="rect">
            <a:avLst/>
          </a:prstGeom>
        </p:spPr>
      </p:pic>
      <p:pic>
        <p:nvPicPr>
          <p:cNvPr id="9" name="Picture 8" descr="graphi_line2.png"/>
          <p:cNvPicPr>
            <a:picLocks noChangeAspect="1"/>
          </p:cNvPicPr>
          <p:nvPr userDrawn="1"/>
        </p:nvPicPr>
        <p:blipFill rotWithShape="1">
          <a:blip r:embed="rId4" cstate="screen">
            <a:extLst>
              <a:ext uri="{28A0092B-C50C-407E-A947-70E740481C1C}">
                <a14:useLocalDpi xmlns:a14="http://schemas.microsoft.com/office/drawing/2010/main"/>
              </a:ext>
            </a:extLst>
          </a:blip>
          <a:srcRect b="-39253"/>
          <a:stretch/>
        </p:blipFill>
        <p:spPr>
          <a:xfrm flipV="1">
            <a:off x="164355" y="4123767"/>
            <a:ext cx="5229412" cy="1019735"/>
          </a:xfrm>
          <a:prstGeom prst="rect">
            <a:avLst/>
          </a:prstGeom>
        </p:spPr>
      </p:pic>
      <p:pic>
        <p:nvPicPr>
          <p:cNvPr id="10" name="Picture 9" descr="graph1.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rot="5400000" flipH="1">
            <a:off x="-179294" y="3485031"/>
            <a:ext cx="1837765" cy="1479177"/>
          </a:xfrm>
          <a:prstGeom prst="rect">
            <a:avLst/>
          </a:prstGeom>
        </p:spPr>
      </p:pic>
      <p:pic>
        <p:nvPicPr>
          <p:cNvPr id="11" name="Picture 10"/>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45908" y="4912316"/>
            <a:ext cx="971232" cy="148699"/>
          </a:xfrm>
          <a:prstGeom prst="rect">
            <a:avLst/>
          </a:prstGeom>
        </p:spPr>
      </p:pic>
      <p:sp>
        <p:nvSpPr>
          <p:cNvPr id="13" name="Rectangle 12"/>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lumMod val="75000"/>
                  </a:prstClr>
                </a:solidFill>
                <a:latin typeface="Proxima Nova Rg" pitchFamily="50" charset="0"/>
                <a:cs typeface="Proxima Nova Regular"/>
              </a:rPr>
              <a:t>CONFIDENTIAL</a:t>
            </a:r>
            <a:endParaRPr lang="en-US" sz="800" dirty="0">
              <a:solidFill>
                <a:prstClr val="white">
                  <a:lumMod val="75000"/>
                </a:prstClr>
              </a:solidFill>
              <a:latin typeface="Proxima Nova Rg" pitchFamily="50" charset="0"/>
              <a:cs typeface="Proxima Nova Regular"/>
            </a:endParaRPr>
          </a:p>
        </p:txBody>
      </p:sp>
      <p:sp>
        <p:nvSpPr>
          <p:cNvPr id="15" name="TextBox 14"/>
          <p:cNvSpPr txBox="1"/>
          <p:nvPr userDrawn="1"/>
        </p:nvSpPr>
        <p:spPr>
          <a:xfrm>
            <a:off x="7252471" y="4924414"/>
            <a:ext cx="683851" cy="246221"/>
          </a:xfrm>
          <a:prstGeom prst="rect">
            <a:avLst/>
          </a:prstGeom>
        </p:spPr>
        <p:txBody>
          <a:bodyPr wrap="none">
            <a:spAutoFit/>
          </a:bodyPr>
          <a:lstStyle>
            <a:defPPr>
              <a:defRPr lang="en-US"/>
            </a:defPPr>
            <a:lvl1pPr>
              <a:defRPr sz="1000" b="0" i="0" spc="0">
                <a:solidFill>
                  <a:schemeClr val="bg1">
                    <a:lumMod val="75000"/>
                  </a:schemeClr>
                </a:solidFill>
                <a:latin typeface="Proxima Nova Rg" pitchFamily="50" charset="0"/>
                <a:cs typeface="Proxima Nova Regular"/>
              </a:defRPr>
            </a:lvl1pPr>
          </a:lstStyle>
          <a:p>
            <a:pPr defTabSz="914400"/>
            <a:r>
              <a:rPr lang="en-US" b="1" dirty="0" smtClean="0">
                <a:solidFill>
                  <a:prstClr val="white">
                    <a:lumMod val="75000"/>
                  </a:prstClr>
                </a:solidFill>
              </a:rPr>
              <a:t>04/23/15</a:t>
            </a:r>
          </a:p>
        </p:txBody>
      </p:sp>
      <p:sp>
        <p:nvSpPr>
          <p:cNvPr id="18" name="Slide Number Placeholder 3"/>
          <p:cNvSpPr>
            <a:spLocks noGrp="1"/>
          </p:cNvSpPr>
          <p:nvPr>
            <p:ph type="sldNum" sz="quarter" idx="4"/>
          </p:nvPr>
        </p:nvSpPr>
        <p:spPr>
          <a:xfrm>
            <a:off x="4411125" y="4912940"/>
            <a:ext cx="341397" cy="246221"/>
          </a:xfrm>
          <a:prstGeom prst="rect">
            <a:avLst/>
          </a:prstGeom>
        </p:spPr>
        <p:txBody>
          <a:bodyPr wrap="none">
            <a:spAutoFit/>
          </a:bodyPr>
          <a:lstStyle>
            <a:lvl1pPr>
              <a:defRPr lang="en-US" sz="1000" b="1" i="0" spc="0" smtClean="0">
                <a:solidFill>
                  <a:schemeClr val="bg1">
                    <a:lumMod val="75000"/>
                  </a:schemeClr>
                </a:solidFill>
                <a:latin typeface="Proxima Nova Rg" pitchFamily="50" charset="0"/>
                <a:cs typeface="Proxima Nova Regular"/>
              </a:defRPr>
            </a:lvl1pPr>
          </a:lstStyle>
          <a:p>
            <a:fld id="{44260BC3-813A-424B-B82A-F534380DC65F}" type="slidenum">
              <a:rPr>
                <a:solidFill>
                  <a:prstClr val="white">
                    <a:lumMod val="75000"/>
                  </a:prstClr>
                </a:solidFill>
              </a:rPr>
              <a:pPr/>
              <a:t>‹#›</a:t>
            </a:fld>
            <a:endParaRPr dirty="0">
              <a:solidFill>
                <a:prstClr val="white">
                  <a:lumMod val="75000"/>
                </a:prstClr>
              </a:solidFill>
            </a:endParaRPr>
          </a:p>
        </p:txBody>
      </p:sp>
    </p:spTree>
    <p:extLst>
      <p:ext uri="{BB962C8B-B14F-4D97-AF65-F5344CB8AC3E}">
        <p14:creationId xmlns:p14="http://schemas.microsoft.com/office/powerpoint/2010/main" val="403541986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l transition">
    <p:bg>
      <p:bgPr>
        <a:solidFill>
          <a:schemeClr val="bg2">
            <a:lumMod val="7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6928" y="1672165"/>
            <a:ext cx="6206246" cy="1015663"/>
          </a:xfrm>
        </p:spPr>
        <p:txBody>
          <a:bodyPr wrap="square" anchor="b">
            <a:spAutoFit/>
          </a:bodyPr>
          <a:lstStyle>
            <a:lvl1pPr marL="0" indent="0">
              <a:buNone/>
              <a:defRPr lang="en-US" sz="6000" b="0" i="0" kern="1200" dirty="0">
                <a:solidFill>
                  <a:schemeClr val="bg1"/>
                </a:solidFill>
                <a:latin typeface="+mj-lt"/>
                <a:ea typeface="+mn-ea"/>
                <a:cs typeface="Proxima Nova Light"/>
              </a:defRPr>
            </a:lvl1pPr>
          </a:lstStyle>
          <a:p>
            <a:pPr lvl="0"/>
            <a:r>
              <a:rPr lang="en-US" dirty="0" smtClean="0"/>
              <a:t>Click to edit text</a:t>
            </a:r>
            <a:endParaRPr lang="en-US" dirty="0"/>
          </a:p>
        </p:txBody>
      </p:sp>
      <p:sp>
        <p:nvSpPr>
          <p:cNvPr id="5" name="Text Placeholder 3"/>
          <p:cNvSpPr>
            <a:spLocks noGrp="1"/>
          </p:cNvSpPr>
          <p:nvPr>
            <p:ph type="body" sz="quarter" idx="11" hasCustomPrompt="1"/>
          </p:nvPr>
        </p:nvSpPr>
        <p:spPr>
          <a:xfrm>
            <a:off x="466929" y="2691774"/>
            <a:ext cx="6206246" cy="461665"/>
          </a:xfrm>
        </p:spPr>
        <p:txBody>
          <a:bodyPr wrap="square" anchor="t">
            <a:spAutoFit/>
          </a:bodyPr>
          <a:lstStyle>
            <a:lvl1pPr marL="0" indent="0" algn="l" defTabSz="914400" rtl="0" eaLnBrk="1" latinLnBrk="0" hangingPunct="1">
              <a:buNone/>
              <a:defRPr lang="en-US" sz="2400" i="1" kern="1200" dirty="0">
                <a:solidFill>
                  <a:schemeClr val="bg2">
                    <a:lumMod val="60000"/>
                    <a:lumOff val="40000"/>
                  </a:schemeClr>
                </a:solidFill>
                <a:latin typeface="+mj-lt"/>
                <a:ea typeface="+mn-ea"/>
                <a:cs typeface="Proxima Nova Light"/>
              </a:defRPr>
            </a:lvl1pPr>
          </a:lstStyle>
          <a:p>
            <a:pPr lvl="0"/>
            <a:r>
              <a:rPr lang="en-US" dirty="0" smtClean="0"/>
              <a:t>Click to edit text</a:t>
            </a:r>
            <a:endParaRPr lang="en-US" dirty="0"/>
          </a:p>
        </p:txBody>
      </p:sp>
      <p:pic>
        <p:nvPicPr>
          <p:cNvPr id="6" name="Picture 5" descr="graph_lines.png"/>
          <p:cNvPicPr>
            <a:picLocks noChangeAspect="1"/>
          </p:cNvPicPr>
          <p:nvPr userDrawn="1"/>
        </p:nvPicPr>
        <p:blipFill rotWithShape="1">
          <a:blip r:embed="rId2" cstate="screen">
            <a:extLst>
              <a:ext uri="{28A0092B-C50C-407E-A947-70E740481C1C}">
                <a14:useLocalDpi xmlns:a14="http://schemas.microsoft.com/office/drawing/2010/main"/>
              </a:ext>
            </a:extLst>
          </a:blip>
          <a:srcRect r="-13951" b="-14748"/>
          <a:stretch/>
        </p:blipFill>
        <p:spPr>
          <a:xfrm rot="10800000">
            <a:off x="3675534" y="2589991"/>
            <a:ext cx="5468471" cy="2553511"/>
          </a:xfrm>
          <a:prstGeom prst="rect">
            <a:avLst/>
          </a:prstGeom>
        </p:spPr>
      </p:pic>
      <p:sp>
        <p:nvSpPr>
          <p:cNvPr id="7" name="Rectangle 6"/>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solidFill>
                <a:latin typeface="Proxima Nova Rg" pitchFamily="50" charset="0"/>
                <a:cs typeface="Proxima Nova Regular"/>
              </a:rPr>
              <a:t>CONFIDENTIAL</a:t>
            </a:r>
            <a:endParaRPr lang="en-US" sz="800" dirty="0">
              <a:solidFill>
                <a:prstClr val="white"/>
              </a:solidFill>
              <a:latin typeface="Proxima Nova Rg" pitchFamily="50" charset="0"/>
              <a:cs typeface="Proxima Nova Regular"/>
            </a:endParaRPr>
          </a:p>
        </p:txBody>
      </p:sp>
    </p:spTree>
    <p:extLst>
      <p:ext uri="{BB962C8B-B14F-4D97-AF65-F5344CB8AC3E}">
        <p14:creationId xmlns:p14="http://schemas.microsoft.com/office/powerpoint/2010/main" val="3758993197"/>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pic>
        <p:nvPicPr>
          <p:cNvPr id="6" name="Picture 5" descr="graphi_line2.png"/>
          <p:cNvPicPr>
            <a:picLocks noChangeAspect="1"/>
          </p:cNvPicPr>
          <p:nvPr userDrawn="1"/>
        </p:nvPicPr>
        <p:blipFill rotWithShape="1">
          <a:blip r:embed="rId2" cstate="screen">
            <a:extLst>
              <a:ext uri="{28A0092B-C50C-407E-A947-70E740481C1C}">
                <a14:useLocalDpi xmlns:a14="http://schemas.microsoft.com/office/drawing/2010/main"/>
              </a:ext>
            </a:extLst>
          </a:blip>
          <a:srcRect l="-4754" b="-42811"/>
          <a:stretch/>
        </p:blipFill>
        <p:spPr>
          <a:xfrm flipV="1">
            <a:off x="0" y="4123767"/>
            <a:ext cx="5686612" cy="1019735"/>
          </a:xfrm>
          <a:prstGeom prst="rect">
            <a:avLst/>
          </a:prstGeom>
        </p:spPr>
      </p:pic>
      <p:pic>
        <p:nvPicPr>
          <p:cNvPr id="9" name="Picture 8" descr="graph1.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flipH="1">
            <a:off x="343184" y="2962556"/>
            <a:ext cx="1837765" cy="2524125"/>
          </a:xfrm>
          <a:prstGeom prst="rect">
            <a:avLst/>
          </a:prstGeom>
        </p:spPr>
      </p:pic>
      <p:sp>
        <p:nvSpPr>
          <p:cNvPr id="2" name="Title 1"/>
          <p:cNvSpPr>
            <a:spLocks noGrp="1"/>
          </p:cNvSpPr>
          <p:nvPr>
            <p:ph type="title" hasCustomPrompt="1"/>
          </p:nvPr>
        </p:nvSpPr>
        <p:spPr>
          <a:xfrm>
            <a:off x="357162" y="1798117"/>
            <a:ext cx="8461920" cy="797654"/>
          </a:xfrm>
        </p:spPr>
        <p:txBody>
          <a:bodyPr/>
          <a:lstStyle>
            <a:lvl1pPr marL="0" algn="ctr" defTabSz="457200" rtl="0" eaLnBrk="1" latinLnBrk="0" hangingPunct="1">
              <a:lnSpc>
                <a:spcPct val="90000"/>
              </a:lnSpc>
              <a:spcBef>
                <a:spcPct val="0"/>
              </a:spcBef>
              <a:buNone/>
              <a:defRPr lang="en-US" sz="5000" b="0" i="0" kern="1200" dirty="0">
                <a:solidFill>
                  <a:schemeClr val="bg2">
                    <a:lumMod val="75000"/>
                  </a:schemeClr>
                </a:solidFill>
                <a:latin typeface="+mj-lt"/>
                <a:ea typeface="+mj-ea"/>
                <a:cs typeface="Proxima Nova Rg" pitchFamily="50" charset="0"/>
              </a:defRPr>
            </a:lvl1pPr>
          </a:lstStyle>
          <a:p>
            <a:r>
              <a:rPr lang="en-US" dirty="0" smtClean="0"/>
              <a:t>Click to edit text</a:t>
            </a:r>
            <a:endParaRPr lang="en-US" dirty="0"/>
          </a:p>
        </p:txBody>
      </p:sp>
      <p:sp>
        <p:nvSpPr>
          <p:cNvPr id="10" name="Rectangle 9"/>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solidFill>
                <a:latin typeface="Proxima Nova Rg" pitchFamily="50" charset="0"/>
                <a:cs typeface="Proxima Nova Regular"/>
              </a:rPr>
              <a:t>CONFIDENTIAL</a:t>
            </a:r>
            <a:endParaRPr lang="en-US" sz="800" dirty="0">
              <a:solidFill>
                <a:prstClr val="white"/>
              </a:solidFill>
              <a:latin typeface="Proxima Nova Rg" pitchFamily="50" charset="0"/>
              <a:cs typeface="Proxima Nova Regular"/>
            </a:endParaRPr>
          </a:p>
        </p:txBody>
      </p:sp>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045908" y="4912316"/>
            <a:ext cx="971232" cy="148699"/>
          </a:xfrm>
          <a:prstGeom prst="rect">
            <a:avLst/>
          </a:prstGeom>
        </p:spPr>
      </p:pic>
      <p:sp>
        <p:nvSpPr>
          <p:cNvPr id="11" name="TextBox 10"/>
          <p:cNvSpPr txBox="1"/>
          <p:nvPr userDrawn="1"/>
        </p:nvSpPr>
        <p:spPr>
          <a:xfrm>
            <a:off x="7252471" y="4924414"/>
            <a:ext cx="683851" cy="246221"/>
          </a:xfrm>
          <a:prstGeom prst="rect">
            <a:avLst/>
          </a:prstGeom>
        </p:spPr>
        <p:txBody>
          <a:bodyPr wrap="none">
            <a:spAutoFit/>
          </a:bodyPr>
          <a:lstStyle>
            <a:defPPr>
              <a:defRPr lang="en-US"/>
            </a:defPPr>
            <a:lvl1pPr>
              <a:defRPr sz="1000" b="0" i="0" spc="0">
                <a:solidFill>
                  <a:schemeClr val="bg1">
                    <a:lumMod val="75000"/>
                  </a:schemeClr>
                </a:solidFill>
                <a:latin typeface="Proxima Nova Rg" pitchFamily="50" charset="0"/>
                <a:cs typeface="Proxima Nova Regular"/>
              </a:defRPr>
            </a:lvl1pPr>
          </a:lstStyle>
          <a:p>
            <a:pPr defTabSz="914400"/>
            <a:r>
              <a:rPr lang="en-US" b="1" dirty="0" smtClean="0">
                <a:solidFill>
                  <a:prstClr val="white">
                    <a:lumMod val="75000"/>
                  </a:prstClr>
                </a:solidFill>
              </a:rPr>
              <a:t>04/23/15</a:t>
            </a:r>
          </a:p>
        </p:txBody>
      </p:sp>
      <p:sp>
        <p:nvSpPr>
          <p:cNvPr id="12" name="Slide Number Placeholder 3"/>
          <p:cNvSpPr>
            <a:spLocks noGrp="1"/>
          </p:cNvSpPr>
          <p:nvPr>
            <p:ph type="sldNum" sz="quarter" idx="4"/>
          </p:nvPr>
        </p:nvSpPr>
        <p:spPr>
          <a:xfrm>
            <a:off x="4411125" y="4912940"/>
            <a:ext cx="341397" cy="246221"/>
          </a:xfrm>
          <a:prstGeom prst="rect">
            <a:avLst/>
          </a:prstGeom>
        </p:spPr>
        <p:txBody>
          <a:bodyPr wrap="none">
            <a:spAutoFit/>
          </a:bodyPr>
          <a:lstStyle>
            <a:lvl1pPr>
              <a:defRPr lang="en-US" sz="1000" b="1" i="0" spc="0" smtClean="0">
                <a:solidFill>
                  <a:schemeClr val="bg1">
                    <a:lumMod val="75000"/>
                  </a:schemeClr>
                </a:solidFill>
                <a:latin typeface="Proxima Nova Rg" pitchFamily="50" charset="0"/>
                <a:cs typeface="Proxima Nova Regular"/>
              </a:defRPr>
            </a:lvl1pPr>
          </a:lstStyle>
          <a:p>
            <a:fld id="{44260BC3-813A-424B-B82A-F534380DC65F}" type="slidenum">
              <a:rPr>
                <a:solidFill>
                  <a:prstClr val="white">
                    <a:lumMod val="75000"/>
                  </a:prstClr>
                </a:solidFill>
              </a:rPr>
              <a:pPr/>
              <a:t>‹#›</a:t>
            </a:fld>
            <a:endParaRPr dirty="0">
              <a:solidFill>
                <a:prstClr val="white">
                  <a:lumMod val="75000"/>
                </a:prstClr>
              </a:solidFill>
            </a:endParaRPr>
          </a:p>
        </p:txBody>
      </p:sp>
    </p:spTree>
    <p:extLst>
      <p:ext uri="{BB962C8B-B14F-4D97-AF65-F5344CB8AC3E}">
        <p14:creationId xmlns:p14="http://schemas.microsoft.com/office/powerpoint/2010/main" val="409707148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908" y="4912316"/>
            <a:ext cx="971232" cy="148699"/>
          </a:xfrm>
          <a:prstGeom prst="rect">
            <a:avLst/>
          </a:prstGeom>
        </p:spPr>
      </p:pic>
      <p:sp>
        <p:nvSpPr>
          <p:cNvPr id="8" name="Rectangle 7"/>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lumMod val="75000"/>
                  </a:prstClr>
                </a:solidFill>
                <a:latin typeface="Proxima Nova Rg" pitchFamily="50" charset="0"/>
                <a:cs typeface="Proxima Nova Regular"/>
              </a:rPr>
              <a:t>CONFIDENTIAL</a:t>
            </a:r>
            <a:endParaRPr lang="en-US" sz="800" dirty="0">
              <a:solidFill>
                <a:prstClr val="white">
                  <a:lumMod val="75000"/>
                </a:prstClr>
              </a:solidFill>
              <a:latin typeface="Proxima Nova Rg" pitchFamily="50" charset="0"/>
              <a:cs typeface="Proxima Nova Regular"/>
            </a:endParaRPr>
          </a:p>
        </p:txBody>
      </p:sp>
      <p:sp>
        <p:nvSpPr>
          <p:cNvPr id="6" name="Content Placeholder 2"/>
          <p:cNvSpPr>
            <a:spLocks noGrp="1"/>
          </p:cNvSpPr>
          <p:nvPr>
            <p:ph idx="1"/>
          </p:nvPr>
        </p:nvSpPr>
        <p:spPr>
          <a:xfrm>
            <a:off x="370121" y="1080474"/>
            <a:ext cx="8461920" cy="830997"/>
          </a:xfrm>
        </p:spPr>
        <p:txBody>
          <a:bodyPr/>
          <a:lstStyle>
            <a:lvl1pPr marL="0" indent="0">
              <a:buNone/>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smtClean="0"/>
              <a:t>Click to edit Master text styles</a:t>
            </a:r>
          </a:p>
          <a:p>
            <a:pPr lvl="1"/>
            <a:r>
              <a:rPr lang="en-US" dirty="0" smtClean="0"/>
              <a:t>Second level</a:t>
            </a:r>
          </a:p>
        </p:txBody>
      </p:sp>
      <p:pic>
        <p:nvPicPr>
          <p:cNvPr id="7" name="Picture 6" descr="graph1.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flipH="1">
            <a:off x="160158" y="4125691"/>
            <a:ext cx="857653" cy="1177965"/>
          </a:xfrm>
          <a:prstGeom prst="rect">
            <a:avLst/>
          </a:prstGeom>
        </p:spPr>
      </p:pic>
      <p:sp>
        <p:nvSpPr>
          <p:cNvPr id="10" name="TextBox 9"/>
          <p:cNvSpPr txBox="1"/>
          <p:nvPr userDrawn="1"/>
        </p:nvSpPr>
        <p:spPr>
          <a:xfrm>
            <a:off x="7252471" y="4924414"/>
            <a:ext cx="683851" cy="246221"/>
          </a:xfrm>
          <a:prstGeom prst="rect">
            <a:avLst/>
          </a:prstGeom>
        </p:spPr>
        <p:txBody>
          <a:bodyPr wrap="none">
            <a:spAutoFit/>
          </a:bodyPr>
          <a:lstStyle>
            <a:defPPr>
              <a:defRPr lang="en-US"/>
            </a:defPPr>
            <a:lvl1pPr>
              <a:defRPr sz="1000" b="0" i="0" spc="0">
                <a:solidFill>
                  <a:schemeClr val="bg1">
                    <a:lumMod val="75000"/>
                  </a:schemeClr>
                </a:solidFill>
                <a:latin typeface="Proxima Nova Rg" pitchFamily="50" charset="0"/>
                <a:cs typeface="Proxima Nova Regular"/>
              </a:defRPr>
            </a:lvl1pPr>
          </a:lstStyle>
          <a:p>
            <a:pPr defTabSz="914400"/>
            <a:r>
              <a:rPr lang="en-US" b="1" dirty="0" smtClean="0">
                <a:solidFill>
                  <a:prstClr val="white">
                    <a:lumMod val="75000"/>
                  </a:prstClr>
                </a:solidFill>
              </a:rPr>
              <a:t>04/23/15</a:t>
            </a:r>
          </a:p>
        </p:txBody>
      </p:sp>
      <p:sp>
        <p:nvSpPr>
          <p:cNvPr id="11" name="Slide Number Placeholder 3"/>
          <p:cNvSpPr>
            <a:spLocks noGrp="1"/>
          </p:cNvSpPr>
          <p:nvPr>
            <p:ph type="sldNum" sz="quarter" idx="4"/>
          </p:nvPr>
        </p:nvSpPr>
        <p:spPr>
          <a:xfrm>
            <a:off x="4411125" y="4912940"/>
            <a:ext cx="341397" cy="246221"/>
          </a:xfrm>
          <a:prstGeom prst="rect">
            <a:avLst/>
          </a:prstGeom>
        </p:spPr>
        <p:txBody>
          <a:bodyPr wrap="none">
            <a:spAutoFit/>
          </a:bodyPr>
          <a:lstStyle>
            <a:lvl1pPr>
              <a:defRPr lang="en-US" sz="1000" b="1" i="0" spc="0" smtClean="0">
                <a:solidFill>
                  <a:schemeClr val="bg1">
                    <a:lumMod val="75000"/>
                  </a:schemeClr>
                </a:solidFill>
                <a:latin typeface="Proxima Nova Rg" pitchFamily="50" charset="0"/>
                <a:cs typeface="Proxima Nova Regular"/>
              </a:defRPr>
            </a:lvl1pPr>
          </a:lstStyle>
          <a:p>
            <a:fld id="{44260BC3-813A-424B-B82A-F534380DC65F}" type="slidenum">
              <a:rPr>
                <a:solidFill>
                  <a:prstClr val="white">
                    <a:lumMod val="75000"/>
                  </a:prstClr>
                </a:solidFill>
              </a:rPr>
              <a:pPr/>
              <a:t>‹#›</a:t>
            </a:fld>
            <a:endParaRPr dirty="0">
              <a:solidFill>
                <a:prstClr val="white">
                  <a:lumMod val="75000"/>
                </a:prstClr>
              </a:solidFill>
            </a:endParaRPr>
          </a:p>
        </p:txBody>
      </p:sp>
    </p:spTree>
    <p:extLst>
      <p:ext uri="{BB962C8B-B14F-4D97-AF65-F5344CB8AC3E}">
        <p14:creationId xmlns:p14="http://schemas.microsoft.com/office/powerpoint/2010/main" val="1455806626"/>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57162" y="1051318"/>
            <a:ext cx="8461920" cy="182819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graph1.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flipH="1">
            <a:off x="160158" y="4125691"/>
            <a:ext cx="857653" cy="1177965"/>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45908" y="4912316"/>
            <a:ext cx="971232" cy="148699"/>
          </a:xfrm>
          <a:prstGeom prst="rect">
            <a:avLst/>
          </a:prstGeom>
        </p:spPr>
      </p:pic>
      <p:sp>
        <p:nvSpPr>
          <p:cNvPr id="7" name="TextBox 6"/>
          <p:cNvSpPr txBox="1"/>
          <p:nvPr userDrawn="1"/>
        </p:nvSpPr>
        <p:spPr>
          <a:xfrm>
            <a:off x="7252471" y="4958837"/>
            <a:ext cx="683851" cy="246221"/>
          </a:xfrm>
          <a:prstGeom prst="rect">
            <a:avLst/>
          </a:prstGeom>
        </p:spPr>
        <p:txBody>
          <a:bodyPr wrap="none">
            <a:spAutoFit/>
          </a:bodyPr>
          <a:lstStyle>
            <a:defPPr>
              <a:defRPr lang="en-US"/>
            </a:defPPr>
            <a:lvl1pPr>
              <a:defRPr sz="1000" b="0" i="0" spc="0">
                <a:solidFill>
                  <a:schemeClr val="bg1">
                    <a:lumMod val="75000"/>
                  </a:schemeClr>
                </a:solidFill>
                <a:latin typeface="Proxima Nova Rg" pitchFamily="50" charset="0"/>
                <a:cs typeface="Proxima Nova Regular"/>
              </a:defRPr>
            </a:lvl1pPr>
          </a:lstStyle>
          <a:p>
            <a:pPr defTabSz="914400"/>
            <a:r>
              <a:rPr lang="en-US" dirty="0" smtClean="0">
                <a:solidFill>
                  <a:prstClr val="white">
                    <a:lumMod val="75000"/>
                  </a:prstClr>
                </a:solidFill>
              </a:rPr>
              <a:t>04/23/15</a:t>
            </a:r>
          </a:p>
        </p:txBody>
      </p:sp>
      <p:sp>
        <p:nvSpPr>
          <p:cNvPr id="8" name="Slide Number Placeholder 3"/>
          <p:cNvSpPr>
            <a:spLocks noGrp="1"/>
          </p:cNvSpPr>
          <p:nvPr>
            <p:ph type="sldNum" sz="quarter" idx="4"/>
          </p:nvPr>
        </p:nvSpPr>
        <p:spPr>
          <a:xfrm>
            <a:off x="4411125" y="4912940"/>
            <a:ext cx="341397" cy="246221"/>
          </a:xfrm>
          <a:prstGeom prst="rect">
            <a:avLst/>
          </a:prstGeom>
        </p:spPr>
        <p:txBody>
          <a:bodyPr wrap="none">
            <a:spAutoFit/>
          </a:bodyPr>
          <a:lstStyle>
            <a:lvl1pPr>
              <a:defRPr lang="en-US" sz="1000" b="1" i="0" spc="0" smtClean="0">
                <a:solidFill>
                  <a:schemeClr val="bg1">
                    <a:lumMod val="75000"/>
                  </a:schemeClr>
                </a:solidFill>
                <a:latin typeface="Proxima Nova Rg" pitchFamily="50" charset="0"/>
                <a:cs typeface="Proxima Nova Regular"/>
              </a:defRPr>
            </a:lvl1pPr>
          </a:lstStyle>
          <a:p>
            <a:fld id="{44260BC3-813A-424B-B82A-F534380DC65F}" type="slidenum">
              <a:rPr>
                <a:solidFill>
                  <a:prstClr val="white">
                    <a:lumMod val="75000"/>
                  </a:prstClr>
                </a:solidFill>
              </a:rPr>
              <a:pPr/>
              <a:t>‹#›</a:t>
            </a:fld>
            <a:endParaRPr dirty="0">
              <a:solidFill>
                <a:prstClr val="white">
                  <a:lumMod val="75000"/>
                </a:prstClr>
              </a:solidFill>
            </a:endParaRPr>
          </a:p>
        </p:txBody>
      </p:sp>
    </p:spTree>
    <p:extLst>
      <p:ext uri="{BB962C8B-B14F-4D97-AF65-F5344CB8AC3E}">
        <p14:creationId xmlns:p14="http://schemas.microsoft.com/office/powerpoint/2010/main" val="1387529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0"/>
            <a:ext cx="8229600" cy="1371600"/>
          </a:xfrm>
        </p:spPr>
        <p:txBody>
          <a:body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hasCustomPrompt="1"/>
          </p:nvPr>
        </p:nvSpPr>
        <p:spPr>
          <a:xfrm>
            <a:off x="457200" y="3086100"/>
            <a:ext cx="8229600" cy="1314450"/>
          </a:xfrm>
          <a:prstGeom prst="rect">
            <a:avLst/>
          </a:prstGeom>
        </p:spPr>
        <p:txBody>
          <a:bodyPr lIns="0" tIns="0" rIns="0" bIns="0"/>
          <a:lstStyle>
            <a:lvl1pPr marL="0" indent="0" algn="l">
              <a:buNone/>
              <a:defRPr sz="28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89266-B1CA-DC41-9E26-1B9051EB86A7}" type="slidenum">
              <a:rPr lang="en-US" smtClean="0"/>
              <a:t>‹#›</a:t>
            </a:fld>
            <a:endParaRPr lang="en-US"/>
          </a:p>
        </p:txBody>
      </p:sp>
      <p:sp>
        <p:nvSpPr>
          <p:cNvPr id="7" name="Date Placeholder 3"/>
          <p:cNvSpPr>
            <a:spLocks noGrp="1"/>
          </p:cNvSpPr>
          <p:nvPr>
            <p:ph type="dt" sz="half" idx="10"/>
          </p:nvPr>
        </p:nvSpPr>
        <p:spPr>
          <a:xfrm>
            <a:off x="457200" y="3600450"/>
            <a:ext cx="2133600" cy="273844"/>
          </a:xfrm>
        </p:spPr>
        <p:txBody>
          <a:bodyPr/>
          <a:lstStyle>
            <a:lvl1pPr>
              <a:defRPr>
                <a:solidFill>
                  <a:srgbClr val="616161"/>
                </a:solidFill>
              </a:defRPr>
            </a:lvl1pPr>
          </a:lstStyle>
          <a:p>
            <a:fld id="{DA8BC40C-8D37-D445-A4DF-0E2FF19A1A74}" type="datetimeFigureOut">
              <a:rPr lang="en-US" smtClean="0"/>
              <a:pPr/>
              <a:t>8/7/18</a:t>
            </a:fld>
            <a:endParaRPr lang="en-US" dirty="0"/>
          </a:p>
        </p:txBody>
      </p:sp>
    </p:spTree>
    <p:extLst>
      <p:ext uri="{BB962C8B-B14F-4D97-AF65-F5344CB8AC3E}">
        <p14:creationId xmlns:p14="http://schemas.microsoft.com/office/powerpoint/2010/main" val="377798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Column blank">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57162" y="312133"/>
            <a:ext cx="8461920" cy="543739"/>
          </a:xfrm>
          <a:prstGeom prst="rect">
            <a:avLst/>
          </a:prstGeom>
        </p:spPr>
        <p:txBody>
          <a:bodyPr vert="horz" wrap="square" lIns="91440" tIns="45720" rIns="91440" bIns="45720" rtlCol="0" anchor="b">
            <a:spAutoFit/>
          </a:bodyPr>
          <a:lstStyle>
            <a:lvl1pPr>
              <a:defRPr>
                <a:latin typeface="+mj-lt"/>
              </a:defRPr>
            </a:lvl1pPr>
          </a:lstStyle>
          <a:p>
            <a:r>
              <a:rPr lang="en-US" smtClean="0"/>
              <a:t>Click to edit Master title style</a:t>
            </a:r>
            <a:endParaRPr lang="en-US" dirty="0"/>
          </a:p>
        </p:txBody>
      </p:sp>
      <p:sp>
        <p:nvSpPr>
          <p:cNvPr id="5" name="Text Placeholder 2"/>
          <p:cNvSpPr>
            <a:spLocks noGrp="1"/>
          </p:cNvSpPr>
          <p:nvPr>
            <p:ph idx="1"/>
          </p:nvPr>
        </p:nvSpPr>
        <p:spPr>
          <a:xfrm>
            <a:off x="357161" y="1051316"/>
            <a:ext cx="4175928" cy="3632552"/>
          </a:xfrm>
          <a:prstGeom prst="rect">
            <a:avLst/>
          </a:prstGeom>
        </p:spPr>
        <p:txBody>
          <a:bodyPr vert="horz" wrap="square" lIns="91440" tIns="45720" rIns="91440" bIns="45720" rtlCol="0" anchor="t">
            <a:noAutofit/>
          </a:bodyPr>
          <a:lstStyle>
            <a:lvl1pPr marL="0" indent="0">
              <a:buNone/>
              <a:tabLst>
                <a:tab pos="0" algn="l"/>
              </a:tabLst>
              <a:defRPr>
                <a:solidFill>
                  <a:schemeClr val="tx1">
                    <a:lumMod val="50000"/>
                    <a:lumOff val="50000"/>
                  </a:schemeClr>
                </a:solidFill>
                <a:latin typeface="+mj-lt"/>
              </a:defRPr>
            </a:lvl1pPr>
            <a:lvl2pPr marL="690563" indent="-233363">
              <a:buFont typeface="Arial" panose="020B0604020202020204" pitchFamily="34" charset="0"/>
              <a:buChar char="•"/>
              <a:defRPr>
                <a:solidFill>
                  <a:schemeClr val="tx1">
                    <a:lumMod val="50000"/>
                    <a:lumOff val="50000"/>
                  </a:schemeClr>
                </a:solidFill>
                <a:latin typeface="+mj-lt"/>
              </a:defRPr>
            </a:lvl2pPr>
            <a:lvl3pPr>
              <a:defRPr>
                <a:solidFill>
                  <a:schemeClr val="tx1">
                    <a:lumMod val="50000"/>
                    <a:lumOff val="50000"/>
                  </a:schemeClr>
                </a:solidFill>
                <a:latin typeface="+mj-lt"/>
              </a:defRPr>
            </a:lvl3pPr>
          </a:lstStyle>
          <a:p>
            <a:pPr lvl="0">
              <a:spcBef>
                <a:spcPct val="0"/>
              </a:spcBef>
            </a:pPr>
            <a:r>
              <a:rPr lang="en-US" smtClean="0"/>
              <a:t>Click to edit Master text styles</a:t>
            </a:r>
          </a:p>
          <a:p>
            <a:pPr lvl="1">
              <a:spcBef>
                <a:spcPct val="0"/>
              </a:spcBef>
            </a:pPr>
            <a:r>
              <a:rPr lang="en-US" smtClean="0"/>
              <a:t>Second level</a:t>
            </a:r>
          </a:p>
          <a:p>
            <a:pPr lvl="2">
              <a:spcBef>
                <a:spcPct val="0"/>
              </a:spcBef>
            </a:pPr>
            <a:r>
              <a:rPr lang="en-US" smtClean="0"/>
              <a:t>Third level</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908" y="4912316"/>
            <a:ext cx="971232" cy="148699"/>
          </a:xfrm>
          <a:prstGeom prst="rect">
            <a:avLst/>
          </a:prstGeom>
        </p:spPr>
      </p:pic>
      <p:sp>
        <p:nvSpPr>
          <p:cNvPr id="11" name="Rectangle 10"/>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lumMod val="75000"/>
                  </a:prstClr>
                </a:solidFill>
                <a:latin typeface="Proxima Nova Rg" pitchFamily="50" charset="0"/>
                <a:cs typeface="Proxima Nova Regular"/>
              </a:rPr>
              <a:t>CONFIDENTIAL</a:t>
            </a:r>
            <a:endParaRPr lang="en-US" sz="800" dirty="0">
              <a:solidFill>
                <a:prstClr val="white">
                  <a:lumMod val="75000"/>
                </a:prstClr>
              </a:solidFill>
              <a:latin typeface="Proxima Nova Rg" pitchFamily="50" charset="0"/>
              <a:cs typeface="Proxima Nova Regular"/>
            </a:endParaRPr>
          </a:p>
        </p:txBody>
      </p:sp>
      <p:sp>
        <p:nvSpPr>
          <p:cNvPr id="12" name="Text Placeholder 2"/>
          <p:cNvSpPr>
            <a:spLocks noGrp="1"/>
          </p:cNvSpPr>
          <p:nvPr>
            <p:ph idx="11"/>
          </p:nvPr>
        </p:nvSpPr>
        <p:spPr>
          <a:xfrm>
            <a:off x="4640094" y="1051316"/>
            <a:ext cx="4182894" cy="3632552"/>
          </a:xfrm>
          <a:prstGeom prst="rect">
            <a:avLst/>
          </a:prstGeom>
        </p:spPr>
        <p:txBody>
          <a:bodyPr vert="horz" wrap="square" lIns="91440" tIns="45720" rIns="91440" bIns="45720" rtlCol="0" anchor="t">
            <a:noAutofit/>
          </a:bodyPr>
          <a:lstStyle>
            <a:lvl1pPr marL="0" indent="0">
              <a:buNone/>
              <a:tabLst>
                <a:tab pos="0" algn="l"/>
              </a:tabLst>
              <a:defRPr>
                <a:solidFill>
                  <a:schemeClr val="tx1">
                    <a:lumMod val="50000"/>
                    <a:lumOff val="50000"/>
                  </a:schemeClr>
                </a:solidFill>
                <a:latin typeface="+mj-lt"/>
              </a:defRPr>
            </a:lvl1pPr>
            <a:lvl2pPr>
              <a:defRPr>
                <a:solidFill>
                  <a:schemeClr val="tx1">
                    <a:lumMod val="50000"/>
                    <a:lumOff val="50000"/>
                  </a:schemeClr>
                </a:solidFill>
                <a:latin typeface="+mj-lt"/>
              </a:defRPr>
            </a:lvl2pPr>
            <a:lvl3pPr>
              <a:defRPr>
                <a:solidFill>
                  <a:schemeClr val="tx1">
                    <a:lumMod val="50000"/>
                    <a:lumOff val="50000"/>
                  </a:schemeClr>
                </a:solidFill>
                <a:latin typeface="+mj-lt"/>
              </a:defRPr>
            </a:lvl3pPr>
          </a:lstStyle>
          <a:p>
            <a:pPr lvl="0">
              <a:spcBef>
                <a:spcPct val="0"/>
              </a:spcBef>
            </a:pPr>
            <a:r>
              <a:rPr lang="en-US" smtClean="0"/>
              <a:t>Click to edit Master text styles</a:t>
            </a:r>
          </a:p>
          <a:p>
            <a:pPr lvl="1">
              <a:spcBef>
                <a:spcPct val="0"/>
              </a:spcBef>
            </a:pPr>
            <a:r>
              <a:rPr lang="en-US" smtClean="0"/>
              <a:t>Second level</a:t>
            </a:r>
          </a:p>
          <a:p>
            <a:pPr lvl="2">
              <a:spcBef>
                <a:spcPct val="0"/>
              </a:spcBef>
            </a:pPr>
            <a:r>
              <a:rPr lang="en-US" smtClean="0"/>
              <a:t>Third level</a:t>
            </a:r>
          </a:p>
        </p:txBody>
      </p:sp>
      <p:sp>
        <p:nvSpPr>
          <p:cNvPr id="10" name="TextBox 9"/>
          <p:cNvSpPr txBox="1"/>
          <p:nvPr userDrawn="1"/>
        </p:nvSpPr>
        <p:spPr>
          <a:xfrm>
            <a:off x="7252471" y="4924414"/>
            <a:ext cx="683851" cy="246221"/>
          </a:xfrm>
          <a:prstGeom prst="rect">
            <a:avLst/>
          </a:prstGeom>
        </p:spPr>
        <p:txBody>
          <a:bodyPr wrap="none">
            <a:spAutoFit/>
          </a:bodyPr>
          <a:lstStyle>
            <a:defPPr>
              <a:defRPr lang="en-US"/>
            </a:defPPr>
            <a:lvl1pPr>
              <a:defRPr sz="1000" b="0" i="0" spc="0">
                <a:solidFill>
                  <a:schemeClr val="bg1">
                    <a:lumMod val="75000"/>
                  </a:schemeClr>
                </a:solidFill>
                <a:latin typeface="Proxima Nova Rg" pitchFamily="50" charset="0"/>
                <a:cs typeface="Proxima Nova Regular"/>
              </a:defRPr>
            </a:lvl1pPr>
          </a:lstStyle>
          <a:p>
            <a:pPr defTabSz="914400"/>
            <a:r>
              <a:rPr lang="en-US" b="1" dirty="0" smtClean="0">
                <a:solidFill>
                  <a:prstClr val="white">
                    <a:lumMod val="75000"/>
                  </a:prstClr>
                </a:solidFill>
              </a:rPr>
              <a:t>04/23/15</a:t>
            </a:r>
          </a:p>
        </p:txBody>
      </p:sp>
      <p:sp>
        <p:nvSpPr>
          <p:cNvPr id="13" name="Slide Number Placeholder 3"/>
          <p:cNvSpPr>
            <a:spLocks noGrp="1"/>
          </p:cNvSpPr>
          <p:nvPr>
            <p:ph type="sldNum" sz="quarter" idx="4"/>
          </p:nvPr>
        </p:nvSpPr>
        <p:spPr>
          <a:xfrm>
            <a:off x="4411125" y="4912940"/>
            <a:ext cx="341397" cy="246221"/>
          </a:xfrm>
          <a:prstGeom prst="rect">
            <a:avLst/>
          </a:prstGeom>
        </p:spPr>
        <p:txBody>
          <a:bodyPr wrap="none">
            <a:spAutoFit/>
          </a:bodyPr>
          <a:lstStyle>
            <a:lvl1pPr>
              <a:defRPr lang="en-US" sz="1000" b="1" i="0" spc="0" smtClean="0">
                <a:solidFill>
                  <a:schemeClr val="bg1">
                    <a:lumMod val="75000"/>
                  </a:schemeClr>
                </a:solidFill>
                <a:latin typeface="Proxima Nova Rg" pitchFamily="50" charset="0"/>
                <a:cs typeface="Proxima Nova Regular"/>
              </a:defRPr>
            </a:lvl1pPr>
          </a:lstStyle>
          <a:p>
            <a:fld id="{44260BC3-813A-424B-B82A-F534380DC65F}" type="slidenum">
              <a:rPr>
                <a:solidFill>
                  <a:prstClr val="white">
                    <a:lumMod val="75000"/>
                  </a:prstClr>
                </a:solidFill>
              </a:rPr>
              <a:pPr/>
              <a:t>‹#›</a:t>
            </a:fld>
            <a:endParaRPr dirty="0">
              <a:solidFill>
                <a:prstClr val="white">
                  <a:lumMod val="75000"/>
                </a:prstClr>
              </a:solidFill>
            </a:endParaRPr>
          </a:p>
        </p:txBody>
      </p:sp>
    </p:spTree>
    <p:extLst>
      <p:ext uri="{BB962C8B-B14F-4D97-AF65-F5344CB8AC3E}">
        <p14:creationId xmlns:p14="http://schemas.microsoft.com/office/powerpoint/2010/main" val="4120420833"/>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 Phot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908" y="4912316"/>
            <a:ext cx="971232" cy="148699"/>
          </a:xfrm>
          <a:prstGeom prst="rect">
            <a:avLst/>
          </a:prstGeom>
        </p:spPr>
      </p:pic>
      <p:sp>
        <p:nvSpPr>
          <p:cNvPr id="8" name="Rectangle 7"/>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lumMod val="75000"/>
                  </a:prstClr>
                </a:solidFill>
                <a:latin typeface="Proxima Nova Rg" pitchFamily="50" charset="0"/>
                <a:cs typeface="Proxima Nova Regular"/>
              </a:rPr>
              <a:t>CONFIDENTIAL</a:t>
            </a:r>
            <a:endParaRPr lang="en-US" sz="800" dirty="0">
              <a:solidFill>
                <a:prstClr val="white">
                  <a:lumMod val="75000"/>
                </a:prstClr>
              </a:solidFill>
              <a:latin typeface="Proxima Nova Rg" pitchFamily="50" charset="0"/>
              <a:cs typeface="Proxima Nova Regular"/>
            </a:endParaRPr>
          </a:p>
        </p:txBody>
      </p:sp>
      <p:sp>
        <p:nvSpPr>
          <p:cNvPr id="4" name="Picture Placeholder 3"/>
          <p:cNvSpPr>
            <a:spLocks noGrp="1"/>
          </p:cNvSpPr>
          <p:nvPr>
            <p:ph type="pic" sz="quarter" idx="10" hasCustomPrompt="1"/>
          </p:nvPr>
        </p:nvSpPr>
        <p:spPr>
          <a:xfrm>
            <a:off x="4581733" y="1051318"/>
            <a:ext cx="4250987" cy="461665"/>
          </a:xfrm>
          <a:solidFill>
            <a:schemeClr val="bg1">
              <a:lumMod val="85000"/>
            </a:schemeClr>
          </a:solidFill>
        </p:spPr>
        <p:txBody>
          <a:bodyPr/>
          <a:lstStyle>
            <a:lvl1pPr marL="0" indent="0" algn="ctr">
              <a:buNone/>
              <a:defRPr>
                <a:solidFill>
                  <a:schemeClr val="accent1"/>
                </a:solidFill>
              </a:defRPr>
            </a:lvl1pPr>
          </a:lstStyle>
          <a:p>
            <a:r>
              <a:rPr lang="en-US" dirty="0" smtClean="0"/>
              <a:t>Click to add photo</a:t>
            </a:r>
            <a:endParaRPr lang="en-US" dirty="0"/>
          </a:p>
        </p:txBody>
      </p:sp>
      <p:sp>
        <p:nvSpPr>
          <p:cNvPr id="29" name="Title 1"/>
          <p:cNvSpPr>
            <a:spLocks noGrp="1"/>
          </p:cNvSpPr>
          <p:nvPr>
            <p:ph type="title"/>
          </p:nvPr>
        </p:nvSpPr>
        <p:spPr>
          <a:xfrm>
            <a:off x="357162" y="312133"/>
            <a:ext cx="8461920" cy="543739"/>
          </a:xfrm>
        </p:spPr>
        <p:txBody>
          <a:bodyPr/>
          <a:lstStyle/>
          <a:p>
            <a:r>
              <a:rPr lang="en-US" smtClean="0"/>
              <a:t>Click to edit Master title style</a:t>
            </a:r>
            <a:endParaRPr lang="en-US"/>
          </a:p>
        </p:txBody>
      </p:sp>
      <p:sp>
        <p:nvSpPr>
          <p:cNvPr id="30" name="Content Placeholder 2"/>
          <p:cNvSpPr>
            <a:spLocks noGrp="1"/>
          </p:cNvSpPr>
          <p:nvPr>
            <p:ph idx="1"/>
          </p:nvPr>
        </p:nvSpPr>
        <p:spPr>
          <a:xfrm>
            <a:off x="357162" y="1051316"/>
            <a:ext cx="4107834" cy="1200328"/>
          </a:xfrm>
        </p:spPr>
        <p:txBody>
          <a:bodyPr/>
          <a:lstStyle>
            <a:lvl1pPr marL="0" indent="0">
              <a:buNone/>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a:p>
            <a:pPr lvl="1"/>
            <a:r>
              <a:rPr lang="en-US" smtClean="0"/>
              <a:t>Second level</a:t>
            </a:r>
          </a:p>
        </p:txBody>
      </p:sp>
      <p:sp>
        <p:nvSpPr>
          <p:cNvPr id="9" name="TextBox 8"/>
          <p:cNvSpPr txBox="1"/>
          <p:nvPr userDrawn="1"/>
        </p:nvSpPr>
        <p:spPr>
          <a:xfrm>
            <a:off x="7252471" y="4924414"/>
            <a:ext cx="683851" cy="246221"/>
          </a:xfrm>
          <a:prstGeom prst="rect">
            <a:avLst/>
          </a:prstGeom>
        </p:spPr>
        <p:txBody>
          <a:bodyPr wrap="none">
            <a:spAutoFit/>
          </a:bodyPr>
          <a:lstStyle>
            <a:defPPr>
              <a:defRPr lang="en-US"/>
            </a:defPPr>
            <a:lvl1pPr>
              <a:defRPr sz="1000" b="0" i="0" spc="0">
                <a:solidFill>
                  <a:schemeClr val="bg1">
                    <a:lumMod val="75000"/>
                  </a:schemeClr>
                </a:solidFill>
                <a:latin typeface="Proxima Nova Rg" pitchFamily="50" charset="0"/>
                <a:cs typeface="Proxima Nova Regular"/>
              </a:defRPr>
            </a:lvl1pPr>
          </a:lstStyle>
          <a:p>
            <a:pPr defTabSz="914400"/>
            <a:r>
              <a:rPr lang="en-US" b="1" dirty="0" smtClean="0">
                <a:solidFill>
                  <a:prstClr val="white">
                    <a:lumMod val="75000"/>
                  </a:prstClr>
                </a:solidFill>
              </a:rPr>
              <a:t>04/23/15</a:t>
            </a:r>
          </a:p>
        </p:txBody>
      </p:sp>
      <p:sp>
        <p:nvSpPr>
          <p:cNvPr id="10" name="Slide Number Placeholder 3"/>
          <p:cNvSpPr>
            <a:spLocks noGrp="1"/>
          </p:cNvSpPr>
          <p:nvPr>
            <p:ph type="sldNum" sz="quarter" idx="4"/>
          </p:nvPr>
        </p:nvSpPr>
        <p:spPr>
          <a:xfrm>
            <a:off x="4411125" y="4912940"/>
            <a:ext cx="341397" cy="246221"/>
          </a:xfrm>
          <a:prstGeom prst="rect">
            <a:avLst/>
          </a:prstGeom>
        </p:spPr>
        <p:txBody>
          <a:bodyPr wrap="none">
            <a:spAutoFit/>
          </a:bodyPr>
          <a:lstStyle>
            <a:lvl1pPr>
              <a:defRPr lang="en-US" sz="1000" b="1" i="0" spc="0" smtClean="0">
                <a:solidFill>
                  <a:schemeClr val="bg1">
                    <a:lumMod val="75000"/>
                  </a:schemeClr>
                </a:solidFill>
                <a:latin typeface="Proxima Nova Rg" pitchFamily="50" charset="0"/>
                <a:cs typeface="Proxima Nova Regular"/>
              </a:defRPr>
            </a:lvl1pPr>
          </a:lstStyle>
          <a:p>
            <a:fld id="{44260BC3-813A-424B-B82A-F534380DC65F}" type="slidenum">
              <a:rPr>
                <a:solidFill>
                  <a:prstClr val="white">
                    <a:lumMod val="75000"/>
                  </a:prstClr>
                </a:solidFill>
              </a:rPr>
              <a:pPr/>
              <a:t>‹#›</a:t>
            </a:fld>
            <a:endParaRPr dirty="0">
              <a:solidFill>
                <a:prstClr val="white">
                  <a:lumMod val="75000"/>
                </a:prstClr>
              </a:solidFill>
            </a:endParaRPr>
          </a:p>
        </p:txBody>
      </p:sp>
    </p:spTree>
    <p:extLst>
      <p:ext uri="{BB962C8B-B14F-4D97-AF65-F5344CB8AC3E}">
        <p14:creationId xmlns:p14="http://schemas.microsoft.com/office/powerpoint/2010/main" val="76973073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up image +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908" y="4912316"/>
            <a:ext cx="971232" cy="148699"/>
          </a:xfrm>
          <a:prstGeom prst="rect">
            <a:avLst/>
          </a:prstGeom>
        </p:spPr>
      </p:pic>
      <p:sp>
        <p:nvSpPr>
          <p:cNvPr id="8" name="Rectangle 7"/>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lumMod val="75000"/>
                  </a:prstClr>
                </a:solidFill>
                <a:latin typeface="Proxima Nova Rg" pitchFamily="50" charset="0"/>
                <a:cs typeface="Proxima Nova Regular"/>
              </a:rPr>
              <a:t>CONFIDENTIAL</a:t>
            </a:r>
            <a:endParaRPr lang="en-US" sz="800" dirty="0">
              <a:solidFill>
                <a:prstClr val="white">
                  <a:lumMod val="75000"/>
                </a:prstClr>
              </a:solidFill>
              <a:latin typeface="Proxima Nova Rg" pitchFamily="50" charset="0"/>
              <a:cs typeface="Proxima Nova Regular"/>
            </a:endParaRPr>
          </a:p>
        </p:txBody>
      </p:sp>
      <p:sp>
        <p:nvSpPr>
          <p:cNvPr id="18" name="Picture Placeholder 17"/>
          <p:cNvSpPr>
            <a:spLocks noGrp="1"/>
          </p:cNvSpPr>
          <p:nvPr>
            <p:ph type="pic" sz="quarter" idx="13"/>
          </p:nvPr>
        </p:nvSpPr>
        <p:spPr>
          <a:xfrm>
            <a:off x="301558" y="955641"/>
            <a:ext cx="2802006" cy="1200328"/>
          </a:xfrm>
          <a:solidFill>
            <a:schemeClr val="bg1">
              <a:lumMod val="85000"/>
            </a:schemeClr>
          </a:solidFill>
        </p:spPr>
        <p:txBody>
          <a:bodyPr/>
          <a:lstStyle>
            <a:lvl1pPr marL="0" indent="0">
              <a:buNone/>
              <a:defRPr>
                <a:solidFill>
                  <a:schemeClr val="accent1"/>
                </a:solidFill>
                <a:latin typeface="+mj-lt"/>
              </a:defRPr>
            </a:lvl1pPr>
          </a:lstStyle>
          <a:p>
            <a:r>
              <a:rPr lang="en-US" smtClean="0"/>
              <a:t>Drag picture to placeholder or click icon to add</a:t>
            </a:r>
            <a:endParaRPr lang="en-US" dirty="0"/>
          </a:p>
        </p:txBody>
      </p:sp>
      <p:sp>
        <p:nvSpPr>
          <p:cNvPr id="19" name="Picture Placeholder 17"/>
          <p:cNvSpPr>
            <a:spLocks noGrp="1"/>
          </p:cNvSpPr>
          <p:nvPr>
            <p:ph type="pic" sz="quarter" idx="14"/>
          </p:nvPr>
        </p:nvSpPr>
        <p:spPr>
          <a:xfrm>
            <a:off x="6060333" y="955641"/>
            <a:ext cx="2802006" cy="1200328"/>
          </a:xfrm>
          <a:solidFill>
            <a:schemeClr val="bg1">
              <a:lumMod val="85000"/>
            </a:schemeClr>
          </a:solidFill>
        </p:spPr>
        <p:txBody>
          <a:bodyPr/>
          <a:lstStyle>
            <a:lvl1pPr marL="0" indent="0">
              <a:buNone/>
              <a:defRPr>
                <a:solidFill>
                  <a:schemeClr val="accent1"/>
                </a:solidFill>
                <a:latin typeface="+mj-lt"/>
              </a:defRPr>
            </a:lvl1pPr>
          </a:lstStyle>
          <a:p>
            <a:r>
              <a:rPr lang="en-US" smtClean="0"/>
              <a:t>Drag picture to placeholder or click icon to add</a:t>
            </a:r>
            <a:endParaRPr lang="en-US" dirty="0"/>
          </a:p>
        </p:txBody>
      </p:sp>
      <p:sp>
        <p:nvSpPr>
          <p:cNvPr id="20" name="Picture Placeholder 17"/>
          <p:cNvSpPr>
            <a:spLocks noGrp="1"/>
          </p:cNvSpPr>
          <p:nvPr>
            <p:ph type="pic" sz="quarter" idx="15"/>
          </p:nvPr>
        </p:nvSpPr>
        <p:spPr>
          <a:xfrm>
            <a:off x="3170997" y="955641"/>
            <a:ext cx="2802006" cy="1200328"/>
          </a:xfrm>
          <a:solidFill>
            <a:schemeClr val="bg1">
              <a:lumMod val="85000"/>
            </a:schemeClr>
          </a:solidFill>
        </p:spPr>
        <p:txBody>
          <a:bodyPr/>
          <a:lstStyle>
            <a:lvl1pPr marL="0" indent="0">
              <a:buNone/>
              <a:defRPr>
                <a:solidFill>
                  <a:schemeClr val="accent1"/>
                </a:solidFill>
                <a:latin typeface="+mj-lt"/>
              </a:defRPr>
            </a:lvl1pPr>
          </a:lstStyle>
          <a:p>
            <a:r>
              <a:rPr lang="en-US" smtClean="0"/>
              <a:t>Drag picture to placeholder or click icon to add</a:t>
            </a:r>
            <a:endParaRPr lang="en-US" dirty="0"/>
          </a:p>
        </p:txBody>
      </p:sp>
      <p:sp>
        <p:nvSpPr>
          <p:cNvPr id="21" name="Title 1"/>
          <p:cNvSpPr>
            <a:spLocks noGrp="1"/>
          </p:cNvSpPr>
          <p:nvPr>
            <p:ph type="title"/>
          </p:nvPr>
        </p:nvSpPr>
        <p:spPr>
          <a:xfrm>
            <a:off x="357162" y="312133"/>
            <a:ext cx="8461920" cy="543739"/>
          </a:xfrm>
        </p:spPr>
        <p:txBody>
          <a:bodyPr/>
          <a:lstStyle>
            <a:lvl1pPr>
              <a:defRPr>
                <a:latin typeface="+mj-lt"/>
              </a:defRPr>
            </a:lvl1pPr>
          </a:lstStyle>
          <a:p>
            <a:r>
              <a:rPr lang="en-US" smtClean="0"/>
              <a:t>Click to edit Master title style</a:t>
            </a:r>
            <a:endParaRPr lang="en-US" dirty="0"/>
          </a:p>
        </p:txBody>
      </p:sp>
      <p:sp>
        <p:nvSpPr>
          <p:cNvPr id="23" name="Text Placeholder 22"/>
          <p:cNvSpPr>
            <a:spLocks noGrp="1"/>
          </p:cNvSpPr>
          <p:nvPr>
            <p:ph type="body" sz="quarter" idx="16"/>
          </p:nvPr>
        </p:nvSpPr>
        <p:spPr>
          <a:xfrm>
            <a:off x="292543" y="3124480"/>
            <a:ext cx="2810585" cy="763286"/>
          </a:xfrm>
        </p:spPr>
        <p:txBody>
          <a:bodyPr anchor="b"/>
          <a:lstStyle>
            <a:lvl1pPr marL="0" indent="0" algn="ctr">
              <a:lnSpc>
                <a:spcPct val="90000"/>
              </a:lnSpc>
              <a:spcBef>
                <a:spcPts val="0"/>
              </a:spcBef>
              <a:buNone/>
              <a:defRPr b="1">
                <a:solidFill>
                  <a:schemeClr val="accent1"/>
                </a:solidFill>
                <a:latin typeface="+mj-lt"/>
              </a:defRPr>
            </a:lvl1pPr>
          </a:lstStyle>
          <a:p>
            <a:pPr lvl="0"/>
            <a:r>
              <a:rPr lang="en-US" smtClean="0"/>
              <a:t>Click to edit Master text styles</a:t>
            </a:r>
          </a:p>
        </p:txBody>
      </p:sp>
      <p:sp>
        <p:nvSpPr>
          <p:cNvPr id="24" name="Text Placeholder 22"/>
          <p:cNvSpPr>
            <a:spLocks noGrp="1"/>
          </p:cNvSpPr>
          <p:nvPr>
            <p:ph type="body" sz="quarter" idx="17"/>
          </p:nvPr>
        </p:nvSpPr>
        <p:spPr>
          <a:xfrm>
            <a:off x="3176789" y="3124480"/>
            <a:ext cx="2810585" cy="763286"/>
          </a:xfrm>
        </p:spPr>
        <p:txBody>
          <a:bodyPr anchor="b"/>
          <a:lstStyle>
            <a:lvl1pPr marL="0" indent="0" algn="ctr">
              <a:lnSpc>
                <a:spcPct val="90000"/>
              </a:lnSpc>
              <a:spcBef>
                <a:spcPts val="0"/>
              </a:spcBef>
              <a:buNone/>
              <a:defRPr b="1">
                <a:solidFill>
                  <a:schemeClr val="accent1"/>
                </a:solidFill>
                <a:latin typeface="+mj-lt"/>
              </a:defRPr>
            </a:lvl1pPr>
          </a:lstStyle>
          <a:p>
            <a:pPr lvl="0"/>
            <a:r>
              <a:rPr lang="en-US" smtClean="0"/>
              <a:t>Click to edit Master text styles</a:t>
            </a:r>
          </a:p>
        </p:txBody>
      </p:sp>
      <p:sp>
        <p:nvSpPr>
          <p:cNvPr id="25" name="Text Placeholder 22"/>
          <p:cNvSpPr>
            <a:spLocks noGrp="1"/>
          </p:cNvSpPr>
          <p:nvPr>
            <p:ph type="body" sz="quarter" idx="18"/>
          </p:nvPr>
        </p:nvSpPr>
        <p:spPr>
          <a:xfrm>
            <a:off x="6061039" y="3124480"/>
            <a:ext cx="2810585" cy="763286"/>
          </a:xfrm>
        </p:spPr>
        <p:txBody>
          <a:bodyPr anchor="b"/>
          <a:lstStyle>
            <a:lvl1pPr marL="0" indent="0" algn="ctr">
              <a:lnSpc>
                <a:spcPct val="90000"/>
              </a:lnSpc>
              <a:spcBef>
                <a:spcPts val="0"/>
              </a:spcBef>
              <a:buNone/>
              <a:defRPr b="1">
                <a:solidFill>
                  <a:schemeClr val="accent1"/>
                </a:solidFill>
                <a:latin typeface="+mj-lt"/>
              </a:defRPr>
            </a:lvl1pPr>
          </a:lstStyle>
          <a:p>
            <a:pPr lvl="0"/>
            <a:r>
              <a:rPr lang="en-US" smtClean="0"/>
              <a:t>Click to edit Master text styles</a:t>
            </a:r>
          </a:p>
        </p:txBody>
      </p:sp>
      <p:sp>
        <p:nvSpPr>
          <p:cNvPr id="12" name="TextBox 11"/>
          <p:cNvSpPr txBox="1"/>
          <p:nvPr userDrawn="1"/>
        </p:nvSpPr>
        <p:spPr>
          <a:xfrm>
            <a:off x="7252471" y="4924414"/>
            <a:ext cx="683851" cy="246221"/>
          </a:xfrm>
          <a:prstGeom prst="rect">
            <a:avLst/>
          </a:prstGeom>
        </p:spPr>
        <p:txBody>
          <a:bodyPr wrap="none">
            <a:spAutoFit/>
          </a:bodyPr>
          <a:lstStyle>
            <a:defPPr>
              <a:defRPr lang="en-US"/>
            </a:defPPr>
            <a:lvl1pPr>
              <a:defRPr sz="1000" b="0" i="0" spc="0">
                <a:solidFill>
                  <a:schemeClr val="bg1">
                    <a:lumMod val="75000"/>
                  </a:schemeClr>
                </a:solidFill>
                <a:latin typeface="Proxima Nova Rg" pitchFamily="50" charset="0"/>
                <a:cs typeface="Proxima Nova Regular"/>
              </a:defRPr>
            </a:lvl1pPr>
          </a:lstStyle>
          <a:p>
            <a:pPr defTabSz="914400"/>
            <a:r>
              <a:rPr lang="en-US" b="1" dirty="0" smtClean="0">
                <a:solidFill>
                  <a:prstClr val="white">
                    <a:lumMod val="75000"/>
                  </a:prstClr>
                </a:solidFill>
              </a:rPr>
              <a:t>04/23/15</a:t>
            </a:r>
          </a:p>
        </p:txBody>
      </p:sp>
      <p:sp>
        <p:nvSpPr>
          <p:cNvPr id="13" name="Slide Number Placeholder 3"/>
          <p:cNvSpPr>
            <a:spLocks noGrp="1"/>
          </p:cNvSpPr>
          <p:nvPr>
            <p:ph type="sldNum" sz="quarter" idx="4"/>
          </p:nvPr>
        </p:nvSpPr>
        <p:spPr>
          <a:xfrm>
            <a:off x="4411125" y="4912940"/>
            <a:ext cx="341397" cy="246221"/>
          </a:xfrm>
          <a:prstGeom prst="rect">
            <a:avLst/>
          </a:prstGeom>
        </p:spPr>
        <p:txBody>
          <a:bodyPr wrap="none">
            <a:spAutoFit/>
          </a:bodyPr>
          <a:lstStyle>
            <a:lvl1pPr>
              <a:defRPr lang="en-US" sz="1000" b="1" i="0" spc="0" smtClean="0">
                <a:solidFill>
                  <a:schemeClr val="bg1">
                    <a:lumMod val="75000"/>
                  </a:schemeClr>
                </a:solidFill>
                <a:latin typeface="Proxima Nova Rg" pitchFamily="50" charset="0"/>
                <a:cs typeface="Proxima Nova Regular"/>
              </a:defRPr>
            </a:lvl1pPr>
          </a:lstStyle>
          <a:p>
            <a:fld id="{44260BC3-813A-424B-B82A-F534380DC65F}" type="slidenum">
              <a:rPr>
                <a:solidFill>
                  <a:prstClr val="white">
                    <a:lumMod val="75000"/>
                  </a:prstClr>
                </a:solidFill>
              </a:rPr>
              <a:pPr/>
              <a:t>‹#›</a:t>
            </a:fld>
            <a:endParaRPr dirty="0">
              <a:solidFill>
                <a:prstClr val="white">
                  <a:lumMod val="75000"/>
                </a:prstClr>
              </a:solidFill>
            </a:endParaRPr>
          </a:p>
        </p:txBody>
      </p:sp>
    </p:spTree>
    <p:extLst>
      <p:ext uri="{BB962C8B-B14F-4D97-AF65-F5344CB8AC3E}">
        <p14:creationId xmlns:p14="http://schemas.microsoft.com/office/powerpoint/2010/main" val="1823868909"/>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lumMod val="75000"/>
          </a:schemeClr>
        </a:solidFill>
        <a:effectLst/>
      </p:bgPr>
    </p:bg>
    <p:spTree>
      <p:nvGrpSpPr>
        <p:cNvPr id="1" name=""/>
        <p:cNvGrpSpPr/>
        <p:nvPr/>
      </p:nvGrpSpPr>
      <p:grpSpPr>
        <a:xfrm>
          <a:off x="0" y="0"/>
          <a:ext cx="0" cy="0"/>
          <a:chOff x="0" y="0"/>
          <a:chExt cx="0" cy="0"/>
        </a:xfrm>
      </p:grpSpPr>
      <p:sp>
        <p:nvSpPr>
          <p:cNvPr id="2" name="TextBox 1"/>
          <p:cNvSpPr txBox="1"/>
          <p:nvPr userDrawn="1"/>
        </p:nvSpPr>
        <p:spPr>
          <a:xfrm>
            <a:off x="463177" y="1843951"/>
            <a:ext cx="5033750" cy="1323439"/>
          </a:xfrm>
          <a:prstGeom prst="rect">
            <a:avLst/>
          </a:prstGeom>
          <a:noFill/>
        </p:spPr>
        <p:txBody>
          <a:bodyPr wrap="none" rtlCol="0">
            <a:spAutoFit/>
          </a:bodyPr>
          <a:lstStyle/>
          <a:p>
            <a:pPr defTabSz="914400"/>
            <a:r>
              <a:rPr lang="en-US" sz="8000" dirty="0" smtClean="0">
                <a:solidFill>
                  <a:srgbClr val="FFFFFF"/>
                </a:solidFill>
                <a:latin typeface="Proxima Nova Rg"/>
                <a:cs typeface="Proxima Nova Light"/>
              </a:rPr>
              <a:t>Thank You</a:t>
            </a:r>
            <a:endParaRPr lang="en-US" sz="8000" dirty="0">
              <a:solidFill>
                <a:srgbClr val="FFFFFF"/>
              </a:solidFill>
              <a:latin typeface="Proxima Nova Rg"/>
              <a:cs typeface="Proxima Nova Light"/>
            </a:endParaRPr>
          </a:p>
        </p:txBody>
      </p:sp>
      <p:sp>
        <p:nvSpPr>
          <p:cNvPr id="3" name="TextBox 2"/>
          <p:cNvSpPr txBox="1"/>
          <p:nvPr userDrawn="1"/>
        </p:nvSpPr>
        <p:spPr>
          <a:xfrm>
            <a:off x="522940" y="2717424"/>
            <a:ext cx="1390124" cy="646331"/>
          </a:xfrm>
          <a:prstGeom prst="rect">
            <a:avLst/>
          </a:prstGeom>
          <a:noFill/>
        </p:spPr>
        <p:txBody>
          <a:bodyPr wrap="none" rtlCol="0">
            <a:spAutoFit/>
          </a:bodyPr>
          <a:lstStyle/>
          <a:p>
            <a:pPr defTabSz="914400"/>
            <a:r>
              <a:rPr lang="en-US" sz="3600" dirty="0" smtClean="0">
                <a:solidFill>
                  <a:srgbClr val="44B1B6">
                    <a:lumMod val="40000"/>
                    <a:lumOff val="60000"/>
                  </a:srgbClr>
                </a:solidFill>
                <a:latin typeface="Proxima Nova Rg"/>
                <a:cs typeface="Proxima Nova Light"/>
              </a:rPr>
              <a:t>Q &amp; A</a:t>
            </a:r>
            <a:endParaRPr lang="en-US" sz="3600" dirty="0">
              <a:solidFill>
                <a:srgbClr val="44B1B6">
                  <a:lumMod val="40000"/>
                  <a:lumOff val="60000"/>
                </a:srgbClr>
              </a:solidFill>
              <a:latin typeface="Proxima Nova Rg"/>
              <a:cs typeface="Proxima Nova Light"/>
            </a:endParaRPr>
          </a:p>
        </p:txBody>
      </p:sp>
      <p:pic>
        <p:nvPicPr>
          <p:cNvPr id="4" name="Picture 3" descr="graph_lines.png"/>
          <p:cNvPicPr>
            <a:picLocks noChangeAspect="1"/>
          </p:cNvPicPr>
          <p:nvPr userDrawn="1"/>
        </p:nvPicPr>
        <p:blipFill rotWithShape="1">
          <a:blip r:embed="rId2" cstate="screen">
            <a:extLst>
              <a:ext uri="{28A0092B-C50C-407E-A947-70E740481C1C}">
                <a14:useLocalDpi xmlns:a14="http://schemas.microsoft.com/office/drawing/2010/main"/>
              </a:ext>
            </a:extLst>
          </a:blip>
          <a:srcRect b="-33758"/>
          <a:stretch/>
        </p:blipFill>
        <p:spPr>
          <a:xfrm rot="10800000">
            <a:off x="150385" y="4235824"/>
            <a:ext cx="5468471" cy="907676"/>
          </a:xfrm>
          <a:prstGeom prst="rect">
            <a:avLst/>
          </a:prstGeom>
        </p:spPr>
      </p:pic>
      <p:sp>
        <p:nvSpPr>
          <p:cNvPr id="5" name="Rectangle 4"/>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solidFill>
                <a:latin typeface="Proxima Nova Rg" pitchFamily="50" charset="0"/>
                <a:cs typeface="Proxima Nova Regular"/>
              </a:rPr>
              <a:t>CONFIDENTIAL</a:t>
            </a:r>
            <a:endParaRPr lang="en-US" sz="800" dirty="0">
              <a:solidFill>
                <a:prstClr val="white"/>
              </a:solidFill>
              <a:latin typeface="Proxima Nova Rg" pitchFamily="50" charset="0"/>
              <a:cs typeface="Proxima Nova Regular"/>
            </a:endParaRPr>
          </a:p>
        </p:txBody>
      </p:sp>
    </p:spTree>
    <p:extLst>
      <p:ext uri="{BB962C8B-B14F-4D97-AF65-F5344CB8AC3E}">
        <p14:creationId xmlns:p14="http://schemas.microsoft.com/office/powerpoint/2010/main" val="3283696544"/>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357162" y="312133"/>
            <a:ext cx="8461920" cy="543739"/>
          </a:xfrm>
          <a:prstGeom prst="rect">
            <a:avLst/>
          </a:prstGeom>
        </p:spPr>
        <p:txBody>
          <a:bodyPr vert="horz" wrap="square" lIns="91440" tIns="45720" rIns="91440" bIns="45720" rtlCol="0" anchor="b">
            <a:spAutoFit/>
          </a:bodyPr>
          <a:lstStyle/>
          <a:p>
            <a:r>
              <a:rPr lang="en-US" dirty="0" smtClean="0"/>
              <a:t>Click to edit Master title style</a:t>
            </a:r>
            <a:endParaRPr lang="en-US" dirty="0"/>
          </a:p>
        </p:txBody>
      </p:sp>
      <p:sp>
        <p:nvSpPr>
          <p:cNvPr id="5" name="Text Placeholder 2"/>
          <p:cNvSpPr>
            <a:spLocks noGrp="1"/>
          </p:cNvSpPr>
          <p:nvPr>
            <p:ph idx="1"/>
          </p:nvPr>
        </p:nvSpPr>
        <p:spPr>
          <a:xfrm>
            <a:off x="357162" y="1051318"/>
            <a:ext cx="4094476" cy="1532727"/>
          </a:xfrm>
          <a:prstGeom prst="rect">
            <a:avLst/>
          </a:prstGeom>
        </p:spPr>
        <p:txBody>
          <a:bodyPr vert="horz" wrap="square" lIns="91440" tIns="45720" rIns="91440" bIns="45720" rtlCol="0" anchor="t">
            <a:spAutoFit/>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stStyle>
          <a:p>
            <a:pPr lvl="0">
              <a:spcBef>
                <a:spcPct val="0"/>
              </a:spcBef>
              <a:buNone/>
            </a:pPr>
            <a:r>
              <a:rPr lang="en-US" dirty="0" smtClean="0"/>
              <a:t>Click to edit Master text styles</a:t>
            </a:r>
          </a:p>
          <a:p>
            <a:pPr lvl="1"/>
            <a:r>
              <a:rPr lang="en-US" dirty="0" smtClean="0"/>
              <a:t>Second level</a:t>
            </a:r>
          </a:p>
          <a:p>
            <a:pPr lvl="2"/>
            <a:r>
              <a:rPr lang="en-US" dirty="0" smtClean="0"/>
              <a:t>Third level</a:t>
            </a:r>
          </a:p>
        </p:txBody>
      </p:sp>
      <p:sp>
        <p:nvSpPr>
          <p:cNvPr id="6" name="Text Placeholder 2"/>
          <p:cNvSpPr>
            <a:spLocks noGrp="1"/>
          </p:cNvSpPr>
          <p:nvPr>
            <p:ph idx="10"/>
          </p:nvPr>
        </p:nvSpPr>
        <p:spPr>
          <a:xfrm>
            <a:off x="4724606" y="1051318"/>
            <a:ext cx="4094476" cy="1532727"/>
          </a:xfrm>
          <a:prstGeom prst="rect">
            <a:avLst/>
          </a:prstGeom>
        </p:spPr>
        <p:txBody>
          <a:bodyPr vert="horz" wrap="square" lIns="91440" tIns="45720" rIns="91440" bIns="45720" rtlCol="0" anchor="t">
            <a:spAutoFit/>
          </a:bodyPr>
          <a:lstStyle>
            <a:lvl1pPr>
              <a:defRPr>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stStyle>
          <a:p>
            <a:pPr lvl="0">
              <a:spcBef>
                <a:spcPct val="0"/>
              </a:spcBef>
              <a:buNone/>
            </a:pPr>
            <a:r>
              <a:rPr lang="en-US" dirty="0" smtClean="0"/>
              <a:t>Click to edit Master text styles</a:t>
            </a:r>
          </a:p>
          <a:p>
            <a:pPr lvl="1"/>
            <a:r>
              <a:rPr lang="en-US" dirty="0" smtClean="0"/>
              <a:t>Second level</a:t>
            </a:r>
          </a:p>
          <a:p>
            <a:pPr lvl="2"/>
            <a:r>
              <a:rPr lang="en-US" dirty="0" smtClean="0"/>
              <a:t>Third level</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908" y="4912316"/>
            <a:ext cx="971232" cy="148699"/>
          </a:xfrm>
          <a:prstGeom prst="rect">
            <a:avLst/>
          </a:prstGeom>
        </p:spPr>
      </p:pic>
      <p:sp>
        <p:nvSpPr>
          <p:cNvPr id="11" name="Rectangle 10"/>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lumMod val="75000"/>
                  </a:prstClr>
                </a:solidFill>
                <a:latin typeface="Proxima Nova Regular"/>
                <a:cs typeface="Proxima Nova Regular"/>
              </a:rPr>
              <a:t>CONFIDENTIAL</a:t>
            </a:r>
            <a:endParaRPr lang="en-US" sz="800" dirty="0">
              <a:solidFill>
                <a:prstClr val="white">
                  <a:lumMod val="75000"/>
                </a:prstClr>
              </a:solidFill>
              <a:latin typeface="Proxima Nova Regular"/>
              <a:cs typeface="Proxima Nova Regular"/>
            </a:endParaRPr>
          </a:p>
        </p:txBody>
      </p:sp>
      <p:sp>
        <p:nvSpPr>
          <p:cNvPr id="8" name="TextBox 7"/>
          <p:cNvSpPr txBox="1"/>
          <p:nvPr userDrawn="1"/>
        </p:nvSpPr>
        <p:spPr>
          <a:xfrm>
            <a:off x="7252471" y="4924414"/>
            <a:ext cx="683851" cy="246221"/>
          </a:xfrm>
          <a:prstGeom prst="rect">
            <a:avLst/>
          </a:prstGeom>
        </p:spPr>
        <p:txBody>
          <a:bodyPr wrap="none">
            <a:spAutoFit/>
          </a:bodyPr>
          <a:lstStyle>
            <a:defPPr>
              <a:defRPr lang="en-US"/>
            </a:defPPr>
            <a:lvl1pPr>
              <a:defRPr sz="1000" b="0" i="0" spc="0">
                <a:solidFill>
                  <a:schemeClr val="bg1">
                    <a:lumMod val="75000"/>
                  </a:schemeClr>
                </a:solidFill>
                <a:latin typeface="Proxima Nova Rg" pitchFamily="50" charset="0"/>
                <a:cs typeface="Proxima Nova Regular"/>
              </a:defRPr>
            </a:lvl1pPr>
          </a:lstStyle>
          <a:p>
            <a:pPr defTabSz="914400"/>
            <a:r>
              <a:rPr lang="en-US" b="1" dirty="0" smtClean="0">
                <a:solidFill>
                  <a:prstClr val="white">
                    <a:lumMod val="75000"/>
                  </a:prstClr>
                </a:solidFill>
              </a:rPr>
              <a:t>04/23/15</a:t>
            </a:r>
          </a:p>
        </p:txBody>
      </p:sp>
      <p:sp>
        <p:nvSpPr>
          <p:cNvPr id="10" name="Slide Number Placeholder 3"/>
          <p:cNvSpPr>
            <a:spLocks noGrp="1"/>
          </p:cNvSpPr>
          <p:nvPr>
            <p:ph type="sldNum" sz="quarter" idx="4"/>
          </p:nvPr>
        </p:nvSpPr>
        <p:spPr>
          <a:xfrm>
            <a:off x="4411125" y="4912940"/>
            <a:ext cx="341397" cy="246221"/>
          </a:xfrm>
          <a:prstGeom prst="rect">
            <a:avLst/>
          </a:prstGeom>
        </p:spPr>
        <p:txBody>
          <a:bodyPr wrap="none">
            <a:spAutoFit/>
          </a:bodyPr>
          <a:lstStyle>
            <a:lvl1pPr>
              <a:defRPr lang="en-US" sz="1000" b="1" i="0" spc="0" smtClean="0">
                <a:solidFill>
                  <a:schemeClr val="bg1">
                    <a:lumMod val="75000"/>
                  </a:schemeClr>
                </a:solidFill>
                <a:latin typeface="Proxima Nova Rg" pitchFamily="50" charset="0"/>
                <a:cs typeface="Proxima Nova Regular"/>
              </a:defRPr>
            </a:lvl1pPr>
          </a:lstStyle>
          <a:p>
            <a:fld id="{44260BC3-813A-424B-B82A-F534380DC65F}" type="slidenum">
              <a:rPr>
                <a:solidFill>
                  <a:prstClr val="white">
                    <a:lumMod val="75000"/>
                  </a:prstClr>
                </a:solidFill>
              </a:rPr>
              <a:pPr/>
              <a:t>‹#›</a:t>
            </a:fld>
            <a:endParaRPr dirty="0">
              <a:solidFill>
                <a:prstClr val="white">
                  <a:lumMod val="75000"/>
                </a:prstClr>
              </a:solidFill>
            </a:endParaRPr>
          </a:p>
        </p:txBody>
      </p:sp>
    </p:spTree>
    <p:extLst>
      <p:ext uri="{BB962C8B-B14F-4D97-AF65-F5344CB8AC3E}">
        <p14:creationId xmlns:p14="http://schemas.microsoft.com/office/powerpoint/2010/main" val="704041374"/>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68084" y="4853948"/>
            <a:ext cx="971232" cy="148699"/>
          </a:xfrm>
          <a:prstGeom prst="rect">
            <a:avLst/>
          </a:prstGeom>
        </p:spPr>
      </p:pic>
      <p:pic>
        <p:nvPicPr>
          <p:cNvPr id="22" name="Picture 21" descr="Graph_grey.png"/>
          <p:cNvPicPr>
            <a:picLocks noChangeAspect="1"/>
          </p:cNvPicPr>
          <p:nvPr userDrawn="1"/>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b="-4018"/>
          <a:stretch/>
        </p:blipFill>
        <p:spPr>
          <a:xfrm rot="10800000">
            <a:off x="0" y="2514601"/>
            <a:ext cx="9143998" cy="2628899"/>
          </a:xfrm>
          <a:prstGeom prst="rect">
            <a:avLst/>
          </a:prstGeom>
        </p:spPr>
      </p:pic>
      <p:pic>
        <p:nvPicPr>
          <p:cNvPr id="23" name="Picture 22" descr="graph1.png"/>
          <p:cNvPicPr>
            <a:picLocks noChangeAspect="1"/>
          </p:cNvPicPr>
          <p:nvPr userDrawn="1"/>
        </p:nvPicPr>
        <p:blipFill rotWithShape="1">
          <a:blip r:embed="rId5" cstate="screen">
            <a:extLst>
              <a:ext uri="{28A0092B-C50C-407E-A947-70E740481C1C}">
                <a14:useLocalDpi xmlns:a14="http://schemas.microsoft.com/office/drawing/2010/main"/>
              </a:ext>
            </a:extLst>
          </a:blip>
          <a:srcRect r="-17332"/>
          <a:stretch/>
        </p:blipFill>
        <p:spPr>
          <a:xfrm flipH="1">
            <a:off x="468422" y="3322815"/>
            <a:ext cx="8699231" cy="1820687"/>
          </a:xfrm>
          <a:prstGeom prst="rect">
            <a:avLst/>
          </a:prstGeom>
        </p:spPr>
      </p:pic>
      <p:sp>
        <p:nvSpPr>
          <p:cNvPr id="24" name="Rectangle 23"/>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lumMod val="75000"/>
                  </a:prstClr>
                </a:solidFill>
                <a:latin typeface="Proxima Nova Regular"/>
                <a:cs typeface="Proxima Nova Regular"/>
              </a:rPr>
              <a:t>CONFIDENTIAL</a:t>
            </a:r>
            <a:endParaRPr lang="en-US" sz="800" dirty="0">
              <a:solidFill>
                <a:prstClr val="white">
                  <a:lumMod val="75000"/>
                </a:prstClr>
              </a:solidFill>
              <a:latin typeface="Proxima Nova Regular"/>
              <a:cs typeface="Proxima Nova Regular"/>
            </a:endParaRPr>
          </a:p>
        </p:txBody>
      </p:sp>
    </p:spTree>
    <p:extLst>
      <p:ext uri="{BB962C8B-B14F-4D97-AF65-F5344CB8AC3E}">
        <p14:creationId xmlns:p14="http://schemas.microsoft.com/office/powerpoint/2010/main" val="76111446"/>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5908" y="4912320"/>
            <a:ext cx="971232" cy="148699"/>
          </a:xfrm>
          <a:prstGeom prst="rect">
            <a:avLst/>
          </a:prstGeom>
        </p:spPr>
      </p:pic>
      <p:sp>
        <p:nvSpPr>
          <p:cNvPr id="8" name="Rectangle 7"/>
          <p:cNvSpPr/>
          <p:nvPr userDrawn="1"/>
        </p:nvSpPr>
        <p:spPr>
          <a:xfrm>
            <a:off x="1" y="4980221"/>
            <a:ext cx="941283" cy="215444"/>
          </a:xfrm>
          <a:prstGeom prst="rect">
            <a:avLst/>
          </a:prstGeom>
        </p:spPr>
        <p:txBody>
          <a:bodyPr wrap="none">
            <a:spAutoFit/>
          </a:bodyPr>
          <a:lstStyle/>
          <a:p>
            <a:pPr defTabSz="914400"/>
            <a:r>
              <a:rPr lang="en-US" sz="800" dirty="0" smtClean="0">
                <a:solidFill>
                  <a:prstClr val="white">
                    <a:lumMod val="75000"/>
                  </a:prstClr>
                </a:solidFill>
                <a:latin typeface="Proxima Nova Regular"/>
                <a:cs typeface="Proxima Nova Regular"/>
              </a:rPr>
              <a:t>CONFIDENTIAL</a:t>
            </a:r>
            <a:endParaRPr lang="en-US" sz="800" dirty="0">
              <a:solidFill>
                <a:prstClr val="white">
                  <a:lumMod val="75000"/>
                </a:prstClr>
              </a:solidFill>
              <a:latin typeface="Proxima Nova Regular"/>
              <a:cs typeface="Proxima Nova Regular"/>
            </a:endParaRPr>
          </a:p>
        </p:txBody>
      </p:sp>
    </p:spTree>
    <p:extLst>
      <p:ext uri="{BB962C8B-B14F-4D97-AF65-F5344CB8AC3E}">
        <p14:creationId xmlns:p14="http://schemas.microsoft.com/office/powerpoint/2010/main" val="472760411"/>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376816"/>
            <a:ext cx="7086600" cy="1205253"/>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57200" y="2914650"/>
            <a:ext cx="7086600" cy="1314450"/>
          </a:xfrm>
          <a:prstGeom prst="rect">
            <a:avLst/>
          </a:prstGeom>
        </p:spPr>
        <p:txBody>
          <a:bodyPr lIns="0" tIns="0" rIns="0" bIns="0"/>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3395778"/>
            <a:ext cx="2133600" cy="273844"/>
          </a:xfrm>
          <a:prstGeom prst="rect">
            <a:avLst/>
          </a:prstGeom>
        </p:spPr>
        <p:txBody>
          <a:bodyPr/>
          <a:lstStyle/>
          <a:p>
            <a:fld id="{DA8BC40C-8D37-D445-A4DF-0E2FF19A1A74}" type="datetimeFigureOut">
              <a:rPr lang="en-US" smtClean="0">
                <a:solidFill>
                  <a:prstClr val="black"/>
                </a:solidFill>
                <a:latin typeface="Calibri"/>
              </a:rPr>
              <a:pPr/>
              <a:t>8/7/18</a:t>
            </a:fld>
            <a:endParaRPr lang="en-US" dirty="0">
              <a:solidFill>
                <a:prstClr val="black"/>
              </a:solidFill>
              <a:latin typeface="Calibri"/>
            </a:endParaRPr>
          </a:p>
        </p:txBody>
      </p:sp>
      <p:sp>
        <p:nvSpPr>
          <p:cNvPr id="5" name="Footer Placeholder 4"/>
          <p:cNvSpPr>
            <a:spLocks noGrp="1"/>
          </p:cNvSpPr>
          <p:nvPr>
            <p:ph type="ftr" sz="quarter" idx="11"/>
          </p:nvPr>
        </p:nvSpPr>
        <p:spPr/>
        <p:txBody>
          <a:bodyPr/>
          <a:lstStyle/>
          <a:p>
            <a:r>
              <a:rPr lang="en-US" dirty="0" smtClean="0">
                <a:latin typeface="Calibri"/>
              </a:rPr>
              <a:t>Confidential</a:t>
            </a:r>
            <a:endParaRPr lang="en-US" dirty="0">
              <a:latin typeface="Calibri"/>
            </a:endParaRPr>
          </a:p>
        </p:txBody>
      </p:sp>
      <p:sp>
        <p:nvSpPr>
          <p:cNvPr id="6" name="Slide Number Placeholder 5"/>
          <p:cNvSpPr>
            <a:spLocks noGrp="1"/>
          </p:cNvSpPr>
          <p:nvPr>
            <p:ph type="sldNum" sz="quarter" idx="12"/>
          </p:nvPr>
        </p:nvSpPr>
        <p:spPr/>
        <p:txBody>
          <a:bodyPr/>
          <a:lstStyle/>
          <a:p>
            <a:fld id="{0FA89266-B1CA-DC41-9E26-1B9051EB86A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095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93774" y="4767264"/>
            <a:ext cx="914400" cy="273844"/>
          </a:xfrm>
          <a:prstGeom prst="rect">
            <a:avLst/>
          </a:prstGeom>
        </p:spPr>
        <p:txBody>
          <a:bodyPr/>
          <a:lstStyle/>
          <a:p>
            <a:fld id="{46A70CCE-2F27-F945-B47C-A0A68AE2374D}" type="datetimeFigureOut">
              <a:rPr lang="en-US" smtClean="0">
                <a:solidFill>
                  <a:srgbClr val="004875">
                    <a:tint val="75000"/>
                  </a:srgbClr>
                </a:solidFill>
                <a:latin typeface="Calibri"/>
              </a:rPr>
              <a:pPr/>
              <a:t>8/7/18</a:t>
            </a:fld>
            <a:endParaRPr lang="en-US">
              <a:solidFill>
                <a:srgbClr val="004875">
                  <a:tint val="75000"/>
                </a:srgbClr>
              </a:solidFill>
              <a:latin typeface="Calibri"/>
            </a:endParaRPr>
          </a:p>
        </p:txBody>
      </p:sp>
      <p:sp>
        <p:nvSpPr>
          <p:cNvPr id="6" name="Footer Placeholder 5"/>
          <p:cNvSpPr>
            <a:spLocks noGrp="1"/>
          </p:cNvSpPr>
          <p:nvPr>
            <p:ph type="ftr" sz="quarter" idx="11"/>
          </p:nvPr>
        </p:nvSpPr>
        <p:spPr/>
        <p:txBody>
          <a:bodyPr/>
          <a:lstStyle/>
          <a:p>
            <a:endParaRPr lang="en-US">
              <a:solidFill>
                <a:srgbClr val="004875">
                  <a:tint val="75000"/>
                </a:srgbClr>
              </a:solidFill>
              <a:latin typeface="Calibri"/>
            </a:endParaRPr>
          </a:p>
        </p:txBody>
      </p:sp>
      <p:sp>
        <p:nvSpPr>
          <p:cNvPr id="7" name="Slide Number Placeholder 6"/>
          <p:cNvSpPr>
            <a:spLocks noGrp="1"/>
          </p:cNvSpPr>
          <p:nvPr>
            <p:ph type="sldNum" sz="quarter" idx="12"/>
          </p:nvPr>
        </p:nvSpPr>
        <p:spPr/>
        <p:txBody>
          <a:bodyPr/>
          <a:lstStyle/>
          <a:p>
            <a:fld id="{AA399822-9011-DA43-AB90-5BB6E5B3CE10}" type="slidenum">
              <a:rPr lang="en-US" smtClean="0">
                <a:solidFill>
                  <a:srgbClr val="004875">
                    <a:tint val="75000"/>
                  </a:srgbClr>
                </a:solidFill>
                <a:latin typeface="Calibri"/>
              </a:rPr>
              <a:pPr/>
              <a:t>‹#›</a:t>
            </a:fld>
            <a:endParaRPr lang="en-US">
              <a:solidFill>
                <a:srgbClr val="004875">
                  <a:tint val="75000"/>
                </a:srgbClr>
              </a:solidFill>
              <a:latin typeface="Calibri"/>
            </a:endParaRPr>
          </a:p>
        </p:txBody>
      </p:sp>
    </p:spTree>
    <p:extLst>
      <p:ext uri="{BB962C8B-B14F-4D97-AF65-F5344CB8AC3E}">
        <p14:creationId xmlns:p14="http://schemas.microsoft.com/office/powerpoint/2010/main" val="241014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0"/>
            <a:ext cx="8229600" cy="1371600"/>
          </a:xfrm>
        </p:spPr>
        <p:txBody>
          <a:bodyPr/>
          <a:lstStyle/>
          <a:p>
            <a:r>
              <a:rPr lang="en-US" dirty="0" smtClean="0"/>
              <a:t>CLICK TO EDIT MASTER </a:t>
            </a:r>
            <a:br>
              <a:rPr lang="en-US" dirty="0" smtClean="0"/>
            </a:br>
            <a:r>
              <a:rPr lang="en-US" dirty="0" smtClean="0"/>
              <a:t>TITLE STYLE</a:t>
            </a:r>
            <a:endParaRPr lang="en-US" dirty="0"/>
          </a:p>
        </p:txBody>
      </p:sp>
      <p:sp>
        <p:nvSpPr>
          <p:cNvPr id="3" name="Subtitle 2"/>
          <p:cNvSpPr>
            <a:spLocks noGrp="1"/>
          </p:cNvSpPr>
          <p:nvPr>
            <p:ph type="subTitle" idx="1" hasCustomPrompt="1"/>
          </p:nvPr>
        </p:nvSpPr>
        <p:spPr>
          <a:xfrm>
            <a:off x="457200" y="3086100"/>
            <a:ext cx="8229600" cy="1314450"/>
          </a:xfrm>
          <a:prstGeom prst="rect">
            <a:avLst/>
          </a:prstGeom>
        </p:spPr>
        <p:txBody>
          <a:bodyPr lIns="0" tIns="0" rIns="0" bIns="0"/>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4" name="Date Placeholder 3"/>
          <p:cNvSpPr>
            <a:spLocks noGrp="1"/>
          </p:cNvSpPr>
          <p:nvPr>
            <p:ph type="dt" sz="half" idx="10"/>
          </p:nvPr>
        </p:nvSpPr>
        <p:spPr>
          <a:xfrm>
            <a:off x="457200" y="3600450"/>
            <a:ext cx="2133600" cy="273844"/>
          </a:xfrm>
        </p:spPr>
        <p:txBody>
          <a:bodyPr/>
          <a:lstStyle/>
          <a:p>
            <a:fld id="{FF645F21-BAE9-4F76-BC15-037371C6914C}" type="datetime1">
              <a:rPr lang="en-US" smtClean="0">
                <a:solidFill>
                  <a:prstClr val="white"/>
                </a:solidFill>
                <a:latin typeface="Calibri"/>
              </a:rPr>
              <a:pPr/>
              <a:t>8/7/18</a:t>
            </a:fld>
            <a:endParaRPr lang="en-US" dirty="0">
              <a:solidFill>
                <a:prstClr val="white"/>
              </a:solidFill>
              <a:latin typeface="Calibri"/>
            </a:endParaRPr>
          </a:p>
        </p:txBody>
      </p:sp>
      <p:sp>
        <p:nvSpPr>
          <p:cNvPr id="5" name="Footer Placeholder 4"/>
          <p:cNvSpPr>
            <a:spLocks noGrp="1"/>
          </p:cNvSpPr>
          <p:nvPr>
            <p:ph type="ftr" sz="quarter" idx="11"/>
          </p:nvPr>
        </p:nvSpPr>
        <p:spPr/>
        <p:txBody>
          <a:bodyPr/>
          <a:lstStyle/>
          <a:p>
            <a:endParaRPr lang="en-US">
              <a:solidFill>
                <a:prstClr val="white"/>
              </a:solidFill>
              <a:latin typeface="Calibri"/>
            </a:endParaRPr>
          </a:p>
        </p:txBody>
      </p:sp>
      <p:sp>
        <p:nvSpPr>
          <p:cNvPr id="6" name="Slide Number Placeholder 5"/>
          <p:cNvSpPr>
            <a:spLocks noGrp="1"/>
          </p:cNvSpPr>
          <p:nvPr>
            <p:ph type="sldNum" sz="quarter" idx="12"/>
          </p:nvPr>
        </p:nvSpPr>
        <p:spPr/>
        <p:txBody>
          <a:bodyPr/>
          <a:lstStyle/>
          <a:p>
            <a:fld id="{0FA89266-B1CA-DC41-9E26-1B9051EB86A7}" type="slidenum">
              <a:rPr lang="en-US" smtClean="0">
                <a:solidFill>
                  <a:prstClr val="white"/>
                </a:solidFill>
                <a:latin typeface="Calibri"/>
              </a:rPr>
              <a:pPr/>
              <a:t>‹#›</a:t>
            </a:fld>
            <a:endParaRPr lang="en-US">
              <a:solidFill>
                <a:prstClr val="white"/>
              </a:solidFill>
              <a:latin typeface="Calibri"/>
            </a:endParaRPr>
          </a:p>
        </p:txBody>
      </p:sp>
    </p:spTree>
    <p:extLst>
      <p:ext uri="{BB962C8B-B14F-4D97-AF65-F5344CB8AC3E}">
        <p14:creationId xmlns:p14="http://schemas.microsoft.com/office/powerpoint/2010/main" val="52526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ivider Mstr w/ Da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1"/>
            <a:ext cx="8229600" cy="1205253"/>
          </a:xfrm>
        </p:spPr>
        <p:txBody>
          <a:bodyPr/>
          <a:lstStyle/>
          <a:p>
            <a:r>
              <a:rPr lang="en-US" dirty="0" smtClean="0"/>
              <a:t>CLICK TO EDIT MASTER </a:t>
            </a:r>
            <a:br>
              <a:rPr lang="en-US" dirty="0" smtClean="0"/>
            </a:br>
            <a:r>
              <a:rPr lang="en-US" dirty="0" smtClean="0"/>
              <a:t>Divider STYLE</a:t>
            </a:r>
            <a:endParaRPr lang="en-US" dirty="0"/>
          </a:p>
        </p:txBody>
      </p:sp>
      <p:sp>
        <p:nvSpPr>
          <p:cNvPr id="3" name="Subtitle 2"/>
          <p:cNvSpPr>
            <a:spLocks noGrp="1"/>
          </p:cNvSpPr>
          <p:nvPr>
            <p:ph type="subTitle" idx="1" hasCustomPrompt="1"/>
          </p:nvPr>
        </p:nvSpPr>
        <p:spPr>
          <a:xfrm>
            <a:off x="457200" y="2914650"/>
            <a:ext cx="8229600" cy="1314450"/>
          </a:xfrm>
          <a:prstGeom prst="rect">
            <a:avLst/>
          </a:prstGeom>
        </p:spPr>
        <p:txBody>
          <a:bodyPr lIns="0" tIns="0" rIns="0" bIns="0"/>
          <a:lstStyle>
            <a:lvl1pPr marL="0" marR="0" indent="0" algn="l" defTabSz="457200" rtl="0" eaLnBrk="1" fontAlgn="auto" latinLnBrk="0" hangingPunct="1">
              <a:lnSpc>
                <a:spcPct val="100000"/>
              </a:lnSpc>
              <a:spcBef>
                <a:spcPct val="20000"/>
              </a:spcBef>
              <a:spcAft>
                <a:spcPts val="0"/>
              </a:spcAft>
              <a:buClrTx/>
              <a:buSzTx/>
              <a:buFont typeface="Arial"/>
              <a:buNone/>
              <a:tabLst/>
              <a:defRPr sz="2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Divider Subtitle</a:t>
            </a:r>
            <a:endParaRPr lang="en-US" dirty="0"/>
          </a:p>
        </p:txBody>
      </p:sp>
      <p:sp>
        <p:nvSpPr>
          <p:cNvPr id="4" name="Date Placeholder 3"/>
          <p:cNvSpPr>
            <a:spLocks noGrp="1"/>
          </p:cNvSpPr>
          <p:nvPr>
            <p:ph type="dt" sz="half" idx="10"/>
          </p:nvPr>
        </p:nvSpPr>
        <p:spPr>
          <a:xfrm>
            <a:off x="457200" y="3395778"/>
            <a:ext cx="2133600" cy="273844"/>
          </a:xfrm>
          <a:prstGeom prst="rect">
            <a:avLst/>
          </a:prstGeom>
        </p:spPr>
        <p:txBody>
          <a:bodyPr/>
          <a:lstStyle>
            <a:lvl1pPr>
              <a:defRPr>
                <a:solidFill>
                  <a:schemeClr val="bg1"/>
                </a:solidFill>
              </a:defRPr>
            </a:lvl1pPr>
          </a:lstStyle>
          <a:p>
            <a:fld id="{DA8BC40C-8D37-D445-A4DF-0E2FF19A1A74}" type="datetimeFigureOut">
              <a:rPr lang="en-US" smtClean="0"/>
              <a:pPr/>
              <a:t>8/7/18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89266-B1CA-DC41-9E26-1B9051EB86A7}" type="slidenum">
              <a:rPr lang="en-US" smtClean="0"/>
              <a:t>‹#›</a:t>
            </a:fld>
            <a:endParaRPr lang="en-US"/>
          </a:p>
        </p:txBody>
      </p:sp>
    </p:spTree>
    <p:extLst>
      <p:ext uri="{BB962C8B-B14F-4D97-AF65-F5344CB8AC3E}">
        <p14:creationId xmlns:p14="http://schemas.microsoft.com/office/powerpoint/2010/main" val="8888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vider Mstr w/ Da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057401"/>
            <a:ext cx="8229600" cy="1205253"/>
          </a:xfrm>
        </p:spPr>
        <p:txBody>
          <a:bodyPr/>
          <a:lstStyle/>
          <a:p>
            <a:r>
              <a:rPr lang="en-US" dirty="0" smtClean="0"/>
              <a:t>CLICK TO EDIT MASTER </a:t>
            </a:r>
            <a:br>
              <a:rPr lang="en-US" dirty="0" smtClean="0"/>
            </a:br>
            <a:r>
              <a:rPr lang="en-US" dirty="0" smtClean="0"/>
              <a:t>Divider STYLE</a:t>
            </a:r>
            <a:endParaRPr lang="en-US" dirty="0"/>
          </a:p>
        </p:txBody>
      </p:sp>
      <p:sp>
        <p:nvSpPr>
          <p:cNvPr id="3" name="Subtitle 2"/>
          <p:cNvSpPr>
            <a:spLocks noGrp="1"/>
          </p:cNvSpPr>
          <p:nvPr>
            <p:ph type="subTitle" idx="1" hasCustomPrompt="1"/>
          </p:nvPr>
        </p:nvSpPr>
        <p:spPr>
          <a:xfrm>
            <a:off x="457200" y="2914650"/>
            <a:ext cx="8229600" cy="1314450"/>
          </a:xfrm>
          <a:prstGeom prst="rect">
            <a:avLst/>
          </a:prstGeom>
        </p:spPr>
        <p:txBody>
          <a:bodyPr lIns="0" tIns="0" rIns="0" bIns="0"/>
          <a:lstStyle>
            <a:lvl1pPr marL="0" indent="0" algn="l">
              <a:buNone/>
              <a:defRPr sz="2800">
                <a:solidFill>
                  <a:srgbClr val="61616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Divider Subtitle</a:t>
            </a:r>
            <a:endParaRPr lang="en-US" dirty="0"/>
          </a:p>
        </p:txBody>
      </p:sp>
      <p:sp>
        <p:nvSpPr>
          <p:cNvPr id="4" name="Date Placeholder 3"/>
          <p:cNvSpPr>
            <a:spLocks noGrp="1"/>
          </p:cNvSpPr>
          <p:nvPr>
            <p:ph type="dt" sz="half" idx="10"/>
          </p:nvPr>
        </p:nvSpPr>
        <p:spPr>
          <a:xfrm>
            <a:off x="457200" y="3395778"/>
            <a:ext cx="2133600" cy="273844"/>
          </a:xfrm>
          <a:prstGeom prst="rect">
            <a:avLst/>
          </a:prstGeom>
        </p:spPr>
        <p:txBody>
          <a:bodyPr/>
          <a:lstStyle>
            <a:lvl1pPr>
              <a:defRPr>
                <a:solidFill>
                  <a:schemeClr val="accent1"/>
                </a:solidFill>
              </a:defRPr>
            </a:lvl1pPr>
          </a:lstStyle>
          <a:p>
            <a:fld id="{DA8BC40C-8D37-D445-A4DF-0E2FF19A1A74}" type="datetimeFigureOut">
              <a:rPr lang="en-US" smtClean="0"/>
              <a:pPr/>
              <a:t>8/7/18</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89266-B1CA-DC41-9E26-1B9051EB86A7}" type="slidenum">
              <a:rPr lang="en-US" smtClean="0"/>
              <a:t>‹#›</a:t>
            </a:fld>
            <a:endParaRPr lang="en-US"/>
          </a:p>
        </p:txBody>
      </p:sp>
    </p:spTree>
    <p:extLst>
      <p:ext uri="{BB962C8B-B14F-4D97-AF65-F5344CB8AC3E}">
        <p14:creationId xmlns:p14="http://schemas.microsoft.com/office/powerpoint/2010/main" val="15938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69126"/>
            <a:ext cx="8229600" cy="688124"/>
          </a:xfrm>
        </p:spPr>
        <p:txBody>
          <a:bodyPr/>
          <a:lstStyle/>
          <a:p>
            <a:r>
              <a:rPr lang="en-US" dirty="0" smtClean="0"/>
              <a:t>Click to edit Master Title</a:t>
            </a:r>
            <a:endParaRPr lang="en-US" dirty="0"/>
          </a:p>
        </p:txBody>
      </p:sp>
      <p:sp>
        <p:nvSpPr>
          <p:cNvPr id="3" name="Subtitle 2"/>
          <p:cNvSpPr>
            <a:spLocks noGrp="1"/>
          </p:cNvSpPr>
          <p:nvPr>
            <p:ph type="subTitle" idx="1"/>
          </p:nvPr>
        </p:nvSpPr>
        <p:spPr>
          <a:xfrm>
            <a:off x="457200" y="857250"/>
            <a:ext cx="8229600" cy="3771900"/>
          </a:xfrm>
        </p:spPr>
        <p:txBody>
          <a:bodyPr lIns="0" tIns="0" rIns="0" bIns="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80452-9AF4-0E41-AE9F-F26DDC739491}" type="slidenum">
              <a:rPr lang="en-US" smtClean="0"/>
              <a:t>‹#›</a:t>
            </a:fld>
            <a:endParaRPr lang="en-US"/>
          </a:p>
        </p:txBody>
      </p:sp>
    </p:spTree>
    <p:extLst>
      <p:ext uri="{BB962C8B-B14F-4D97-AF65-F5344CB8AC3E}">
        <p14:creationId xmlns:p14="http://schemas.microsoft.com/office/powerpoint/2010/main" val="84974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a:t>
            </a:r>
            <a:endParaRPr lang="en-US" dirty="0"/>
          </a:p>
        </p:txBody>
      </p:sp>
      <p:sp>
        <p:nvSpPr>
          <p:cNvPr id="3" name="Content Placeholder 2"/>
          <p:cNvSpPr>
            <a:spLocks noGrp="1"/>
          </p:cNvSpPr>
          <p:nvPr>
            <p:ph idx="1"/>
          </p:nvPr>
        </p:nvSpPr>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99822-9011-DA43-AB90-5BB6E5B3CE10}" type="slidenum">
              <a:rPr lang="en-US" smtClean="0"/>
              <a:t>‹#›</a:t>
            </a:fld>
            <a:endParaRPr lang="en-US"/>
          </a:p>
        </p:txBody>
      </p:sp>
    </p:spTree>
    <p:extLst>
      <p:ext uri="{BB962C8B-B14F-4D97-AF65-F5344CB8AC3E}">
        <p14:creationId xmlns:p14="http://schemas.microsoft.com/office/powerpoint/2010/main" val="107795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69126"/>
            <a:ext cx="8229600" cy="688124"/>
          </a:xfrm>
        </p:spPr>
        <p:txBody>
          <a:bodyPr/>
          <a:lstStyle/>
          <a:p>
            <a:r>
              <a:rPr lang="en-US" dirty="0" smtClean="0"/>
              <a:t>Click to Edit Master Title</a:t>
            </a:r>
            <a:endParaRPr lang="en-US" dirty="0"/>
          </a:p>
        </p:txBody>
      </p:sp>
      <p:sp>
        <p:nvSpPr>
          <p:cNvPr id="3" name="Subtitle 2"/>
          <p:cNvSpPr>
            <a:spLocks noGrp="1"/>
          </p:cNvSpPr>
          <p:nvPr>
            <p:ph type="subTitle" idx="1"/>
          </p:nvPr>
        </p:nvSpPr>
        <p:spPr>
          <a:xfrm>
            <a:off x="457200" y="857250"/>
            <a:ext cx="8229600" cy="3771900"/>
          </a:xfrm>
        </p:spPr>
        <p:txBody>
          <a:bodyPr lIns="0" tIns="0" rIns="0" bIns="0">
            <a:normAutofit/>
          </a:bodyPr>
          <a:lstStyle>
            <a:lvl1pPr marL="0" indent="0" algn="l">
              <a:buNone/>
              <a:defRPr sz="2800">
                <a:solidFill>
                  <a:srgbClr val="61616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580452-9AF4-0E41-AE9F-F26DDC739491}" type="slidenum">
              <a:rPr lang="en-US" smtClean="0"/>
              <a:t>‹#›</a:t>
            </a:fld>
            <a:endParaRPr lang="en-US"/>
          </a:p>
        </p:txBody>
      </p:sp>
    </p:spTree>
    <p:extLst>
      <p:ext uri="{BB962C8B-B14F-4D97-AF65-F5344CB8AC3E}">
        <p14:creationId xmlns:p14="http://schemas.microsoft.com/office/powerpoint/2010/main" val="33857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a:t>
            </a:r>
            <a:endParaRPr lang="en-US" dirty="0"/>
          </a:p>
        </p:txBody>
      </p:sp>
      <p:sp>
        <p:nvSpPr>
          <p:cNvPr id="3" name="Content Placeholder 2"/>
          <p:cNvSpPr>
            <a:spLocks noGrp="1"/>
          </p:cNvSpPr>
          <p:nvPr>
            <p:ph idx="1"/>
          </p:nvPr>
        </p:nvSpPr>
        <p:spPr/>
        <p:txBody>
          <a:bodyPr lIns="0" tIns="0" rIns="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A70CCE-2F27-F945-B47C-A0A68AE2374D}" type="datetimeFigureOut">
              <a:rPr lang="en-US" smtClean="0"/>
              <a:t>8/7/18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99822-9011-DA43-AB90-5BB6E5B3CE10}" type="slidenum">
              <a:rPr lang="en-US" smtClean="0"/>
              <a:t>‹#›</a:t>
            </a:fld>
            <a:endParaRPr lang="en-US"/>
          </a:p>
        </p:txBody>
      </p:sp>
    </p:spTree>
    <p:extLst>
      <p:ext uri="{BB962C8B-B14F-4D97-AF65-F5344CB8AC3E}">
        <p14:creationId xmlns:p14="http://schemas.microsoft.com/office/powerpoint/2010/main" val="228531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4" Type="http://schemas.openxmlformats.org/officeDocument/2006/relationships/image" Target="../media/image7.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7.xml"/><Relationship Id="rId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18.xml"/><Relationship Id="rId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theme" Target="../theme/theme13.xml"/><Relationship Id="rId5" Type="http://schemas.openxmlformats.org/officeDocument/2006/relationships/image" Target="../media/image4.png"/><Relationship Id="rId6" Type="http://schemas.openxmlformats.org/officeDocument/2006/relationships/image" Target="../media/image7.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theme" Target="../theme/theme14.xml"/><Relationship Id="rId3" Type="http://schemas.openxmlformats.org/officeDocument/2006/relationships/image" Target="../media/image3.pn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15.xml"/><Relationship Id="rId3"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theme" Target="../theme/theme1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4" Type="http://schemas.openxmlformats.org/officeDocument/2006/relationships/image" Target="../media/image20.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39.xml"/><Relationship Id="rId2"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4.xml"/><Relationship Id="rId3"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5.xml"/><Relationship Id="rId3"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4" Type="http://schemas.openxmlformats.org/officeDocument/2006/relationships/image" Target="../media/image3.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4" Type="http://schemas.openxmlformats.org/officeDocument/2006/relationships/image" Target="../media/image4.png"/><Relationship Id="rId5"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4" Type="http://schemas.openxmlformats.org/officeDocument/2006/relationships/image" Target="../media/image7.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theme" Target="../theme/theme9.xml"/><Relationship Id="rId5" Type="http://schemas.openxmlformats.org/officeDocument/2006/relationships/image" Target="../media/image4.png"/><Relationship Id="rId6"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luedata_4x3_water_v5.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0" name="Picture 9" descr="bluedata_4x3_water_v5.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7400"/>
            <a:ext cx="8229600" cy="1371600"/>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TITLE STYLE</a:t>
            </a:r>
            <a:endParaRPr lang="en-US" dirty="0"/>
          </a:p>
        </p:txBody>
      </p:sp>
      <p:sp>
        <p:nvSpPr>
          <p:cNvPr id="4" name="Date Placeholder 3"/>
          <p:cNvSpPr>
            <a:spLocks noGrp="1"/>
          </p:cNvSpPr>
          <p:nvPr>
            <p:ph type="dt" sz="half" idx="2"/>
          </p:nvPr>
        </p:nvSpPr>
        <p:spPr>
          <a:xfrm>
            <a:off x="457200" y="3600450"/>
            <a:ext cx="2133600" cy="273844"/>
          </a:xfrm>
          <a:prstGeom prst="rect">
            <a:avLst/>
          </a:prstGeom>
        </p:spPr>
        <p:txBody>
          <a:bodyPr vert="horz" lIns="0" tIns="0" rIns="0" bIns="0" rtlCol="0" anchor="t"/>
          <a:lstStyle>
            <a:lvl1pPr algn="l">
              <a:defRPr sz="1600">
                <a:solidFill>
                  <a:schemeClr val="bg1"/>
                </a:solidFill>
              </a:defRPr>
            </a:lvl1pPr>
          </a:lstStyle>
          <a:p>
            <a:fld id="{DA8BC40C-8D37-D445-A4DF-0E2FF19A1A74}" type="datetimeFigureOut">
              <a:rPr lang="en-US" smtClean="0"/>
              <a:pPr/>
              <a:t>8/7/18</a:t>
            </a:fld>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457200" y="4767264"/>
            <a:ext cx="2133600" cy="273844"/>
          </a:xfrm>
          <a:prstGeom prst="rect">
            <a:avLst/>
          </a:prstGeom>
        </p:spPr>
        <p:txBody>
          <a:bodyPr vert="horz" lIns="91440" tIns="45720" rIns="91440" bIns="45720" rtlCol="0" anchor="ctr"/>
          <a:lstStyle>
            <a:lvl1pPr algn="l">
              <a:defRPr sz="1200">
                <a:solidFill>
                  <a:schemeClr val="bg1"/>
                </a:solidFill>
              </a:defRPr>
            </a:lvl1pPr>
          </a:lstStyle>
          <a:p>
            <a:fld id="{0FA89266-B1CA-DC41-9E26-1B9051EB86A7}" type="slidenum">
              <a:rPr lang="en-US" smtClean="0"/>
              <a:pPr/>
              <a:t>‹#›</a:t>
            </a:fld>
            <a:endParaRPr lang="en-US"/>
          </a:p>
        </p:txBody>
      </p:sp>
      <p:pic>
        <p:nvPicPr>
          <p:cNvPr id="9" name="Picture 8" descr="bluedata_rev.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6722" y="302531"/>
            <a:ext cx="3505200" cy="722948"/>
          </a:xfrm>
          <a:prstGeom prst="rect">
            <a:avLst/>
          </a:prstGeom>
        </p:spPr>
      </p:pic>
    </p:spTree>
    <p:extLst>
      <p:ext uri="{BB962C8B-B14F-4D97-AF65-F5344CB8AC3E}">
        <p14:creationId xmlns:p14="http://schemas.microsoft.com/office/powerpoint/2010/main" val="3343694019"/>
      </p:ext>
    </p:extLst>
  </p:cSld>
  <p:clrMap bg1="lt1" tx1="dk1" bg2="lt2" tx2="dk2" accent1="accent1" accent2="accent2" accent3="accent3" accent4="accent4" accent5="accent5" accent6="accent6" hlink="hlink" folHlink="folHlink"/>
  <p:sldLayoutIdLst>
    <p:sldLayoutId id="2147483751"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600" kern="1200" cap="all">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7879"/>
            <a:ext cx="8229600" cy="857250"/>
          </a:xfrm>
          <a:prstGeom prst="rect">
            <a:avLst/>
          </a:prstGeom>
        </p:spPr>
        <p:txBody>
          <a:bodyPr vert="horz" lIns="0" tIns="0" rIns="0" bIns="0" rtlCol="0" anchor="t">
            <a:normAutofit/>
          </a:bodyPr>
          <a:lstStyle/>
          <a:p>
            <a:r>
              <a:rPr lang="en-US" dirty="0" smtClean="0"/>
              <a:t>Click to Edit Master Title – </a:t>
            </a:r>
            <a:br>
              <a:rPr lang="en-US" dirty="0" smtClean="0"/>
            </a:br>
            <a:r>
              <a:rPr lang="en-US" dirty="0" smtClean="0"/>
              <a:t>Use This Style for a Longer Title</a:t>
            </a:r>
            <a:endParaRPr lang="en-US" dirty="0"/>
          </a:p>
        </p:txBody>
      </p:sp>
      <p:sp>
        <p:nvSpPr>
          <p:cNvPr id="3" name="Text Placeholder 2"/>
          <p:cNvSpPr>
            <a:spLocks noGrp="1"/>
          </p:cNvSpPr>
          <p:nvPr>
            <p:ph type="body" idx="1"/>
          </p:nvPr>
        </p:nvSpPr>
        <p:spPr>
          <a:xfrm>
            <a:off x="457200" y="1371600"/>
            <a:ext cx="8229600" cy="30861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93774" y="4767264"/>
            <a:ext cx="914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6A70CCE-2F27-F945-B47C-A0A68AE2374D}" type="datetimeFigureOut">
              <a:rPr lang="en-US" smtClean="0"/>
              <a:t>8/7/18</a:t>
            </a:fld>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60382" y="4767264"/>
            <a:ext cx="533399"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A399822-9011-DA43-AB90-5BB6E5B3CE10}" type="slidenum">
              <a:rPr lang="en-US" smtClean="0"/>
              <a:pPr/>
              <a:t>‹#›</a:t>
            </a:fld>
            <a:endParaRPr lang="en-US" dirty="0"/>
          </a:p>
        </p:txBody>
      </p:sp>
      <p:cxnSp>
        <p:nvCxnSpPr>
          <p:cNvPr id="9" name="Straight Connector 8"/>
          <p:cNvCxnSpPr/>
          <p:nvPr userDrawn="1"/>
        </p:nvCxnSpPr>
        <p:spPr>
          <a:xfrm>
            <a:off x="0" y="1047220"/>
            <a:ext cx="8686800" cy="0"/>
          </a:xfrm>
          <a:prstGeom prst="line">
            <a:avLst/>
          </a:prstGeom>
          <a:ln w="762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bluedata.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91400" y="4762024"/>
            <a:ext cx="1295400" cy="267176"/>
          </a:xfrm>
          <a:prstGeom prst="rect">
            <a:avLst/>
          </a:prstGeom>
        </p:spPr>
      </p:pic>
    </p:spTree>
    <p:extLst>
      <p:ext uri="{BB962C8B-B14F-4D97-AF65-F5344CB8AC3E}">
        <p14:creationId xmlns:p14="http://schemas.microsoft.com/office/powerpoint/2010/main" val="1831498569"/>
      </p:ext>
    </p:extLst>
  </p:cSld>
  <p:clrMap bg1="lt1" tx1="dk1" bg2="lt2" tx2="dk2" accent1="accent1" accent2="accent2" accent3="accent3" accent4="accent4" accent5="accent5" accent6="accent6" hlink="hlink" folHlink="folHlink"/>
  <p:sldLayoutIdLst>
    <p:sldLayoutId id="2147483746" r:id="rId1"/>
    <p:sldLayoutId id="2147483747"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200" kern="1200" baseline="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rgbClr val="61616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61616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61616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61616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6161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luedata_4x3_water_v5.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0" name="Picture 9" descr="bluedata_4x3_water_v5.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7400"/>
            <a:ext cx="8229600" cy="1371600"/>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Closeing STYLE</a:t>
            </a:r>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457200" y="4767264"/>
            <a:ext cx="2133600" cy="273844"/>
          </a:xfrm>
          <a:prstGeom prst="rect">
            <a:avLst/>
          </a:prstGeom>
        </p:spPr>
        <p:txBody>
          <a:bodyPr vert="horz" lIns="91440" tIns="45720" rIns="91440" bIns="45720" rtlCol="0" anchor="ctr"/>
          <a:lstStyle>
            <a:lvl1pPr algn="l">
              <a:defRPr sz="1200">
                <a:solidFill>
                  <a:schemeClr val="bg1"/>
                </a:solidFill>
              </a:defRPr>
            </a:lvl1pPr>
          </a:lstStyle>
          <a:p>
            <a:fld id="{0FA89266-B1CA-DC41-9E26-1B9051EB86A7}" type="slidenum">
              <a:rPr lang="en-US" smtClean="0"/>
              <a:pPr/>
              <a:t>‹#›</a:t>
            </a:fld>
            <a:endParaRPr lang="en-US"/>
          </a:p>
        </p:txBody>
      </p:sp>
      <p:pic>
        <p:nvPicPr>
          <p:cNvPr id="9" name="Picture 8" descr="bluedata_rev.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6722" y="302531"/>
            <a:ext cx="3505200" cy="722948"/>
          </a:xfrm>
          <a:prstGeom prst="rect">
            <a:avLst/>
          </a:prstGeom>
        </p:spPr>
      </p:pic>
    </p:spTree>
    <p:extLst>
      <p:ext uri="{BB962C8B-B14F-4D97-AF65-F5344CB8AC3E}">
        <p14:creationId xmlns:p14="http://schemas.microsoft.com/office/powerpoint/2010/main" val="4130180222"/>
      </p:ext>
    </p:extLst>
  </p:cSld>
  <p:clrMap bg1="lt1" tx1="dk1" bg2="lt2" tx2="dk2" accent1="accent1" accent2="accent2" accent3="accent3" accent4="accent4" accent5="accent5" accent6="accent6" hlink="hlink" folHlink="folHlink"/>
  <p:sldLayoutIdLst>
    <p:sldLayoutId id="2147483723"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3600" kern="1200" cap="all">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4-3_blu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7400"/>
            <a:ext cx="8229600" cy="1371600"/>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Closeing STYLE</a:t>
            </a:r>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457200" y="4767264"/>
            <a:ext cx="2133600" cy="273844"/>
          </a:xfrm>
          <a:prstGeom prst="rect">
            <a:avLst/>
          </a:prstGeom>
        </p:spPr>
        <p:txBody>
          <a:bodyPr vert="horz" lIns="91440" tIns="45720" rIns="91440" bIns="45720" rtlCol="0" anchor="ctr"/>
          <a:lstStyle>
            <a:lvl1pPr algn="l">
              <a:defRPr sz="1200">
                <a:solidFill>
                  <a:schemeClr val="bg1"/>
                </a:solidFill>
              </a:defRPr>
            </a:lvl1pPr>
          </a:lstStyle>
          <a:p>
            <a:fld id="{0FA89266-B1CA-DC41-9E26-1B9051EB86A7}" type="slidenum">
              <a:rPr lang="en-US" smtClean="0"/>
              <a:pPr/>
              <a:t>‹#›</a:t>
            </a:fld>
            <a:endParaRPr lang="en-US" dirty="0"/>
          </a:p>
        </p:txBody>
      </p:sp>
      <p:pic>
        <p:nvPicPr>
          <p:cNvPr id="9" name="Picture 8" descr="bluedata_rev.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6722" y="302531"/>
            <a:ext cx="3505200" cy="722948"/>
          </a:xfrm>
          <a:prstGeom prst="rect">
            <a:avLst/>
          </a:prstGeom>
        </p:spPr>
      </p:pic>
    </p:spTree>
    <p:extLst>
      <p:ext uri="{BB962C8B-B14F-4D97-AF65-F5344CB8AC3E}">
        <p14:creationId xmlns:p14="http://schemas.microsoft.com/office/powerpoint/2010/main" val="3703921855"/>
      </p:ext>
    </p:extLst>
  </p:cSld>
  <p:clrMap bg1="lt1" tx1="dk1" bg2="lt2" tx2="dk2" accent1="accent1" accent2="accent2" accent3="accent3" accent4="accent4" accent5="accent5" accent6="accent6" hlink="hlink" folHlink="folHlink"/>
  <p:sldLayoutIdLst>
    <p:sldLayoutId id="2147483749"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3600" kern="1200" cap="all">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bluedata_4x3_white_v5.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descr="bluedata.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391400" y="4762024"/>
            <a:ext cx="1295400" cy="267176"/>
          </a:xfrm>
          <a:prstGeom prst="rect">
            <a:avLst/>
          </a:prstGeom>
        </p:spPr>
      </p:pic>
      <p:sp>
        <p:nvSpPr>
          <p:cNvPr id="2" name="Title Placeholder 1"/>
          <p:cNvSpPr>
            <a:spLocks noGrp="1"/>
          </p:cNvSpPr>
          <p:nvPr>
            <p:ph type="title"/>
          </p:nvPr>
        </p:nvSpPr>
        <p:spPr>
          <a:xfrm>
            <a:off x="457200" y="176950"/>
            <a:ext cx="8229600" cy="857250"/>
          </a:xfrm>
          <a:prstGeom prst="rect">
            <a:avLst/>
          </a:prstGeom>
        </p:spPr>
        <p:txBody>
          <a:bodyPr vert="horz" lIns="0" tIns="0" rIns="0" bIns="0" rtlCol="0" anchor="t">
            <a:noAutofit/>
          </a:bodyPr>
          <a:lstStyle/>
          <a:p>
            <a:r>
              <a:rPr lang="en-US" dirty="0" smtClean="0"/>
              <a:t>Click to Edit Master Title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93774" y="4767264"/>
            <a:ext cx="914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6A70CCE-2F27-F945-B47C-A0A68AE2374D}" type="datetimeFigureOut">
              <a:rPr lang="en-US" smtClean="0">
                <a:solidFill>
                  <a:srgbClr val="004875">
                    <a:tint val="75000"/>
                  </a:srgbClr>
                </a:solidFill>
                <a:latin typeface="Calibri"/>
              </a:rPr>
              <a:pPr/>
              <a:t>8/7/18</a:t>
            </a:fld>
            <a:endParaRPr lang="en-US" dirty="0">
              <a:solidFill>
                <a:srgbClr val="004875">
                  <a:tint val="75000"/>
                </a:srgbClr>
              </a:solidFill>
              <a:latin typeface="Calibri"/>
            </a:endParaRPr>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004875">
                  <a:tint val="75000"/>
                </a:srgbClr>
              </a:solidFill>
              <a:latin typeface="Calibri"/>
            </a:endParaRPr>
          </a:p>
        </p:txBody>
      </p:sp>
      <p:sp>
        <p:nvSpPr>
          <p:cNvPr id="6" name="Slide Number Placeholder 5"/>
          <p:cNvSpPr>
            <a:spLocks noGrp="1"/>
          </p:cNvSpPr>
          <p:nvPr>
            <p:ph type="sldNum" sz="quarter" idx="4"/>
          </p:nvPr>
        </p:nvSpPr>
        <p:spPr>
          <a:xfrm>
            <a:off x="460382" y="4767264"/>
            <a:ext cx="533399"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A399822-9011-DA43-AB90-5BB6E5B3CE10}" type="slidenum">
              <a:rPr lang="en-US" smtClean="0">
                <a:solidFill>
                  <a:srgbClr val="004875">
                    <a:tint val="75000"/>
                  </a:srgbClr>
                </a:solidFill>
                <a:latin typeface="Calibri"/>
              </a:rPr>
              <a:pPr/>
              <a:t>‹#›</a:t>
            </a:fld>
            <a:endParaRPr lang="en-US" dirty="0">
              <a:solidFill>
                <a:srgbClr val="004875">
                  <a:tint val="75000"/>
                </a:srgbClr>
              </a:solidFill>
              <a:latin typeface="Calibri"/>
            </a:endParaRPr>
          </a:p>
        </p:txBody>
      </p:sp>
      <p:cxnSp>
        <p:nvCxnSpPr>
          <p:cNvPr id="9" name="Straight Connector 8"/>
          <p:cNvCxnSpPr/>
          <p:nvPr userDrawn="1"/>
        </p:nvCxnSpPr>
        <p:spPr>
          <a:xfrm>
            <a:off x="0" y="689429"/>
            <a:ext cx="8686800" cy="0"/>
          </a:xfrm>
          <a:prstGeom prst="line">
            <a:avLst/>
          </a:prstGeom>
          <a:ln w="762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517062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200" kern="120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2800" kern="1200">
          <a:solidFill>
            <a:srgbClr val="61616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61616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61616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61616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6161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4-3_blu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7403"/>
            <a:ext cx="8229600" cy="2100887"/>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DIVIDER STYLE</a:t>
            </a:r>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bg1"/>
                </a:solidFill>
              </a:defRPr>
            </a:lvl1pPr>
          </a:lstStyle>
          <a:p>
            <a:endParaRPr lang="en-US" dirty="0">
              <a:solidFill>
                <a:prstClr val="white"/>
              </a:solidFill>
              <a:latin typeface="Calibri"/>
            </a:endParaRPr>
          </a:p>
        </p:txBody>
      </p:sp>
      <p:sp>
        <p:nvSpPr>
          <p:cNvPr id="6" name="Slide Number Placeholder 5"/>
          <p:cNvSpPr>
            <a:spLocks noGrp="1"/>
          </p:cNvSpPr>
          <p:nvPr>
            <p:ph type="sldNum" sz="quarter" idx="4"/>
          </p:nvPr>
        </p:nvSpPr>
        <p:spPr>
          <a:xfrm>
            <a:off x="457200" y="4767264"/>
            <a:ext cx="2133600" cy="273844"/>
          </a:xfrm>
          <a:prstGeom prst="rect">
            <a:avLst/>
          </a:prstGeom>
        </p:spPr>
        <p:txBody>
          <a:bodyPr vert="horz" lIns="91440" tIns="45720" rIns="91440" bIns="45720" rtlCol="0" anchor="ctr"/>
          <a:lstStyle>
            <a:lvl1pPr algn="l">
              <a:defRPr sz="1200">
                <a:solidFill>
                  <a:schemeClr val="bg1"/>
                </a:solidFill>
              </a:defRPr>
            </a:lvl1pPr>
          </a:lstStyle>
          <a:p>
            <a:fld id="{0FA89266-B1CA-DC41-9E26-1B9051EB86A7}"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334082815"/>
      </p:ext>
    </p:extLst>
  </p:cSld>
  <p:clrMap bg1="lt1" tx1="dk1" bg2="lt2" tx2="dk2" accent1="accent1" accent2="accent2" accent3="accent3" accent4="accent4" accent5="accent5" accent6="accent6" hlink="hlink" folHlink="folHlink"/>
  <p:sldLayoutIdLst>
    <p:sldLayoutId id="2147483761"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600" kern="1200" cap="all">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4-3_blu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7403"/>
            <a:ext cx="8229600" cy="2100887"/>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DIVIDER STYLE</a:t>
            </a:r>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bg1"/>
                </a:solidFill>
              </a:defRPr>
            </a:lvl1pPr>
          </a:lstStyle>
          <a:p>
            <a:endParaRPr lang="en-US" dirty="0">
              <a:solidFill>
                <a:prstClr val="white"/>
              </a:solidFill>
              <a:latin typeface="Calibri"/>
            </a:endParaRPr>
          </a:p>
        </p:txBody>
      </p:sp>
      <p:sp>
        <p:nvSpPr>
          <p:cNvPr id="6" name="Slide Number Placeholder 5"/>
          <p:cNvSpPr>
            <a:spLocks noGrp="1"/>
          </p:cNvSpPr>
          <p:nvPr>
            <p:ph type="sldNum" sz="quarter" idx="4"/>
          </p:nvPr>
        </p:nvSpPr>
        <p:spPr>
          <a:xfrm>
            <a:off x="457200" y="4767264"/>
            <a:ext cx="2133600" cy="273844"/>
          </a:xfrm>
          <a:prstGeom prst="rect">
            <a:avLst/>
          </a:prstGeom>
        </p:spPr>
        <p:txBody>
          <a:bodyPr vert="horz" lIns="91440" tIns="45720" rIns="91440" bIns="45720" rtlCol="0" anchor="ctr"/>
          <a:lstStyle>
            <a:lvl1pPr algn="l">
              <a:defRPr sz="1200">
                <a:solidFill>
                  <a:schemeClr val="bg1"/>
                </a:solidFill>
              </a:defRPr>
            </a:lvl1pPr>
          </a:lstStyle>
          <a:p>
            <a:fld id="{0FA89266-B1CA-DC41-9E26-1B9051EB86A7}"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462804710"/>
      </p:ext>
    </p:extLst>
  </p:cSld>
  <p:clrMap bg1="lt1" tx1="dk1" bg2="lt2" tx2="dk2" accent1="accent1" accent2="accent2" accent3="accent3" accent4="accent4" accent5="accent5" accent6="accent6" hlink="hlink" folHlink="folHlink"/>
  <p:sldLayoutIdLst>
    <p:sldLayoutId id="2147483771"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600" kern="1200" cap="all">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7162" y="312133"/>
            <a:ext cx="8461920" cy="543739"/>
          </a:xfrm>
          <a:prstGeom prst="rect">
            <a:avLst/>
          </a:prstGeom>
        </p:spPr>
        <p:txBody>
          <a:bodyPr vert="horz" wrap="square" lIns="91440" tIns="45720" rIns="91440" bIns="45720" rtlCol="0" anchor="b">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57162" y="1051318"/>
            <a:ext cx="8461920" cy="830997"/>
          </a:xfrm>
          <a:prstGeom prst="rect">
            <a:avLst/>
          </a:prstGeom>
        </p:spPr>
        <p:txBody>
          <a:bodyPr vert="horz" wrap="square" lIns="91440" tIns="45720" rIns="91440" bIns="45720" rtlCol="0" anchor="t">
            <a:spAutoFit/>
          </a:bodyPr>
          <a:lstStyle/>
          <a:p>
            <a:pPr lvl="0">
              <a:spcBef>
                <a:spcPct val="0"/>
              </a:spcBef>
              <a:buNone/>
            </a:pPr>
            <a:r>
              <a:rPr lang="en-US" dirty="0" smtClean="0"/>
              <a:t>Click to edit Master text styles</a:t>
            </a:r>
          </a:p>
          <a:p>
            <a:pPr lvl="1"/>
            <a:r>
              <a:rPr lang="en-US" dirty="0" smtClean="0"/>
              <a:t>Second level</a:t>
            </a:r>
          </a:p>
        </p:txBody>
      </p:sp>
      <p:sp>
        <p:nvSpPr>
          <p:cNvPr id="6" name="Slide Number Placeholder 3"/>
          <p:cNvSpPr>
            <a:spLocks noGrp="1"/>
          </p:cNvSpPr>
          <p:nvPr>
            <p:ph type="sldNum" sz="quarter" idx="4"/>
          </p:nvPr>
        </p:nvSpPr>
        <p:spPr>
          <a:xfrm>
            <a:off x="4411125" y="4912940"/>
            <a:ext cx="341397" cy="246221"/>
          </a:xfrm>
          <a:prstGeom prst="rect">
            <a:avLst/>
          </a:prstGeom>
        </p:spPr>
        <p:txBody>
          <a:bodyPr wrap="none">
            <a:spAutoFit/>
          </a:bodyPr>
          <a:lstStyle>
            <a:lvl1pPr>
              <a:defRPr lang="en-US" sz="1000" b="1" i="0" spc="0" smtClean="0">
                <a:solidFill>
                  <a:schemeClr val="bg1">
                    <a:lumMod val="75000"/>
                  </a:schemeClr>
                </a:solidFill>
                <a:latin typeface="Proxima Nova Rg" pitchFamily="50" charset="0"/>
                <a:cs typeface="Proxima Nova Regular"/>
              </a:defRPr>
            </a:lvl1pPr>
          </a:lstStyle>
          <a:p>
            <a:pPr defTabSz="914400"/>
            <a:fld id="{44260BC3-813A-424B-B82A-F534380DC65F}" type="slidenum">
              <a:rPr>
                <a:solidFill>
                  <a:prstClr val="white">
                    <a:lumMod val="75000"/>
                  </a:prstClr>
                </a:solidFill>
              </a:rPr>
              <a:pPr defTabSz="914400"/>
              <a:t>‹#›</a:t>
            </a:fld>
            <a:endParaRPr dirty="0">
              <a:solidFill>
                <a:prstClr val="white">
                  <a:lumMod val="75000"/>
                </a:prstClr>
              </a:solidFill>
            </a:endParaRPr>
          </a:p>
        </p:txBody>
      </p:sp>
    </p:spTree>
    <p:extLst>
      <p:ext uri="{BB962C8B-B14F-4D97-AF65-F5344CB8AC3E}">
        <p14:creationId xmlns:p14="http://schemas.microsoft.com/office/powerpoint/2010/main" val="296010301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Lst>
  <p:timing>
    <p:tnLst>
      <p:par>
        <p:cTn xmlns:p14="http://schemas.microsoft.com/office/powerpoint/2010/main" id="1" dur="indefinite" restart="never" nodeType="tmRoot"/>
      </p:par>
    </p:tnLst>
  </p:timing>
  <p:hf hdr="0" ftr="0"/>
  <p:txStyles>
    <p:titleStyle>
      <a:lvl1pPr algn="l" defTabSz="457200" rtl="0" eaLnBrk="1" latinLnBrk="0" hangingPunct="1">
        <a:lnSpc>
          <a:spcPct val="90000"/>
        </a:lnSpc>
        <a:spcBef>
          <a:spcPct val="0"/>
        </a:spcBef>
        <a:buNone/>
        <a:defRPr sz="3200" b="0" i="0" kern="1200">
          <a:solidFill>
            <a:schemeClr val="bg2">
              <a:lumMod val="75000"/>
            </a:schemeClr>
          </a:solidFill>
          <a:latin typeface="+mj-lt"/>
          <a:ea typeface="+mj-ea"/>
          <a:cs typeface="Proxima Nova Rg" pitchFamily="50" charset="0"/>
        </a:defRPr>
      </a:lvl1pPr>
    </p:titleStyle>
    <p:bodyStyle>
      <a:lvl1pPr marL="342900" indent="-342900" algn="l" defTabSz="457200" rtl="0" eaLnBrk="1" latinLnBrk="0" hangingPunct="1">
        <a:spcBef>
          <a:spcPct val="20000"/>
        </a:spcBef>
        <a:buFont typeface="Arial"/>
        <a:buChar char="•"/>
        <a:defRPr lang="en-US" sz="2400" b="0" i="0" kern="1200" dirty="0" smtClean="0">
          <a:solidFill>
            <a:schemeClr val="tx1">
              <a:lumMod val="50000"/>
              <a:lumOff val="50000"/>
            </a:schemeClr>
          </a:solidFill>
          <a:latin typeface="+mj-lt"/>
          <a:ea typeface="+mj-ea"/>
          <a:cs typeface="Proxima Nova Rg" pitchFamily="50" charset="0"/>
        </a:defRPr>
      </a:lvl1pPr>
      <a:lvl2pPr marL="690563" indent="-233363" algn="l" defTabSz="457200" rtl="0" eaLnBrk="1" latinLnBrk="0" hangingPunct="1">
        <a:spcBef>
          <a:spcPct val="20000"/>
        </a:spcBef>
        <a:buClr>
          <a:schemeClr val="accent1"/>
        </a:buClr>
        <a:buSzPct val="80000"/>
        <a:buFont typeface="Arial" panose="020B0604020202020204" pitchFamily="34" charset="0"/>
        <a:buChar char="•"/>
        <a:defRPr lang="en-US" sz="2000" b="0" i="0" kern="1200" dirty="0" smtClean="0">
          <a:solidFill>
            <a:schemeClr val="tx1">
              <a:lumMod val="50000"/>
              <a:lumOff val="50000"/>
            </a:schemeClr>
          </a:solidFill>
          <a:latin typeface="+mj-lt"/>
          <a:ea typeface="+mn-ea"/>
          <a:cs typeface="Proxima Nova Rg" pitchFamily="50" charset="0"/>
        </a:defRPr>
      </a:lvl2pPr>
      <a:lvl3pPr marL="1089025" indent="-174625" algn="l" defTabSz="457200" rtl="0" eaLnBrk="1" latinLnBrk="0" hangingPunct="1">
        <a:spcBef>
          <a:spcPct val="20000"/>
        </a:spcBef>
        <a:buClr>
          <a:schemeClr val="accent1"/>
        </a:buClr>
        <a:buSzPct val="80000"/>
        <a:buFontTx/>
        <a:buChar char="-"/>
        <a:tabLst>
          <a:tab pos="1089025" algn="l"/>
        </a:tabLst>
        <a:defRPr lang="en-US" sz="1800" b="0" i="0" kern="1200" dirty="0" smtClean="0">
          <a:solidFill>
            <a:schemeClr val="tx1">
              <a:lumMod val="50000"/>
              <a:lumOff val="50000"/>
            </a:schemeClr>
          </a:solidFill>
          <a:latin typeface="Proxima Nova Regular"/>
          <a:ea typeface="+mn-ea"/>
          <a:cs typeface="Proxima Nova Regular"/>
        </a:defRPr>
      </a:lvl3pPr>
      <a:lvl4pPr marL="1371600" indent="-174625" algn="l" defTabSz="457200" rtl="0" eaLnBrk="1" latinLnBrk="0" hangingPunct="1">
        <a:spcBef>
          <a:spcPct val="20000"/>
        </a:spcBef>
        <a:buClr>
          <a:schemeClr val="accent1"/>
        </a:buClr>
        <a:buSzPct val="80000"/>
        <a:buFontTx/>
        <a:buChar char="-"/>
        <a:defRPr lang="en-US" sz="1800" b="0" i="0" kern="1200" dirty="0" smtClean="0">
          <a:solidFill>
            <a:schemeClr val="tx1">
              <a:lumMod val="50000"/>
              <a:lumOff val="50000"/>
            </a:schemeClr>
          </a:solidFill>
          <a:latin typeface="Proxima Nova Regular"/>
          <a:ea typeface="+mn-ea"/>
          <a:cs typeface="Proxima Nova Regular"/>
        </a:defRPr>
      </a:lvl4pPr>
      <a:lvl5pPr marL="1770063" indent="-165100" algn="l" defTabSz="457200" rtl="0" eaLnBrk="1" latinLnBrk="0" hangingPunct="1">
        <a:spcBef>
          <a:spcPct val="20000"/>
        </a:spcBef>
        <a:buClr>
          <a:schemeClr val="accent1"/>
        </a:buClr>
        <a:buSzPct val="80000"/>
        <a:buFontTx/>
        <a:buChar char="-"/>
        <a:defRPr lang="en-US" sz="1800" b="0" i="0" kern="1200" dirty="0">
          <a:solidFill>
            <a:schemeClr val="tx1">
              <a:lumMod val="50000"/>
              <a:lumOff val="50000"/>
            </a:schemeClr>
          </a:solidFill>
          <a:latin typeface="Proxima Nova Regular"/>
          <a:ea typeface="+mn-ea"/>
          <a:cs typeface="Proxima Nova Regular"/>
        </a:defRPr>
      </a:lvl5pPr>
      <a:lvl6pPr marL="2168525" indent="-222250" algn="l" defTabSz="457200" rtl="0" eaLnBrk="1" latinLnBrk="0" hangingPunct="1">
        <a:spcBef>
          <a:spcPct val="20000"/>
        </a:spcBef>
        <a:buClr>
          <a:schemeClr val="accent1"/>
        </a:buClr>
        <a:buSzPct val="80000"/>
        <a:buFont typeface="Myriad Pro" pitchFamily="34" charset="0"/>
        <a:buChar char="-"/>
        <a:defRPr sz="2000" kern="1200">
          <a:solidFill>
            <a:schemeClr val="tx1">
              <a:lumMod val="50000"/>
              <a:lumOff val="50000"/>
            </a:schemeClr>
          </a:solidFill>
          <a:latin typeface="+mn-lt"/>
          <a:ea typeface="+mn-ea"/>
          <a:cs typeface="+mn-cs"/>
        </a:defRPr>
      </a:lvl6pPr>
      <a:lvl7pPr marL="2519363" indent="-233363" algn="l" defTabSz="457200" rtl="0" eaLnBrk="1" latinLnBrk="0" hangingPunct="1">
        <a:spcBef>
          <a:spcPct val="20000"/>
        </a:spcBef>
        <a:buClr>
          <a:schemeClr val="accent1"/>
        </a:buClr>
        <a:buSzPct val="80000"/>
        <a:buFont typeface="Myriad Pro" pitchFamily="34" charset="0"/>
        <a:buChar char="-"/>
        <a:defRPr sz="2000" kern="1200">
          <a:solidFill>
            <a:schemeClr val="tx1">
              <a:lumMod val="50000"/>
              <a:lumOff val="50000"/>
            </a:schemeClr>
          </a:solidFill>
          <a:latin typeface="+mn-lt"/>
          <a:ea typeface="+mn-ea"/>
          <a:cs typeface="+mn-cs"/>
        </a:defRPr>
      </a:lvl7pPr>
      <a:lvl8pPr marL="2917825" indent="-233363" algn="l" defTabSz="457200" rtl="0" eaLnBrk="1" latinLnBrk="0" hangingPunct="1">
        <a:spcBef>
          <a:spcPct val="20000"/>
        </a:spcBef>
        <a:buClr>
          <a:schemeClr val="accent1"/>
        </a:buClr>
        <a:buSzPct val="80000"/>
        <a:buFont typeface="Myriad Pro" pitchFamily="34" charset="0"/>
        <a:buChar char="-"/>
        <a:defRPr sz="2000" kern="1200">
          <a:solidFill>
            <a:schemeClr val="tx1">
              <a:lumMod val="50000"/>
              <a:lumOff val="50000"/>
            </a:schemeClr>
          </a:solidFill>
          <a:latin typeface="+mn-lt"/>
          <a:ea typeface="+mn-ea"/>
          <a:cs typeface="+mn-cs"/>
        </a:defRPr>
      </a:lvl8pPr>
      <a:lvl9pPr marL="3317875" indent="-234950" algn="l" defTabSz="457200" rtl="0" eaLnBrk="1" latinLnBrk="0" hangingPunct="1">
        <a:spcBef>
          <a:spcPct val="20000"/>
        </a:spcBef>
        <a:buClr>
          <a:schemeClr val="accent1"/>
        </a:buClr>
        <a:buSzPct val="80000"/>
        <a:buFont typeface="Myriad Pro" pitchFamily="34" charset="0"/>
        <a:buChar char="-"/>
        <a:defRPr sz="2000" kern="1200">
          <a:solidFill>
            <a:schemeClr val="tx1">
              <a:lumMod val="50000"/>
              <a:lumOff val="50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dta_ttl-bkg.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9144000" cy="5143500"/>
          </a:xfrm>
          <a:prstGeom prst="rect">
            <a:avLst/>
          </a:prstGeom>
          <a:ln>
            <a:noFill/>
          </a:ln>
        </p:spPr>
      </p:pic>
      <p:sp>
        <p:nvSpPr>
          <p:cNvPr id="2" name="Title Placeholder 1"/>
          <p:cNvSpPr>
            <a:spLocks noGrp="1"/>
          </p:cNvSpPr>
          <p:nvPr>
            <p:ph type="title"/>
          </p:nvPr>
        </p:nvSpPr>
        <p:spPr>
          <a:xfrm>
            <a:off x="457200" y="1371602"/>
            <a:ext cx="8001000" cy="2100887"/>
          </a:xfrm>
          <a:prstGeom prst="rect">
            <a:avLst/>
          </a:prstGeom>
        </p:spPr>
        <p:txBody>
          <a:bodyPr vert="horz" lIns="0" tIns="0" rIns="0" bIns="0" rtlCol="0" anchor="t">
            <a:normAutofit/>
          </a:bodyPr>
          <a:lstStyle/>
          <a:p>
            <a:r>
              <a:rPr lang="en-US" dirty="0" smtClean="0"/>
              <a:t>CLICK TO EDIT MASTER </a:t>
            </a:r>
            <a:br>
              <a:rPr lang="en-US" dirty="0" smtClean="0"/>
            </a:br>
            <a:r>
              <a:rPr lang="en-US" dirty="0" smtClean="0"/>
              <a:t>DIVIDER STYLE</a:t>
            </a:r>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rgbClr val="FFFFFF"/>
                </a:solidFill>
              </a:defRPr>
            </a:lvl1pPr>
          </a:lstStyle>
          <a:p>
            <a:r>
              <a:rPr lang="en-US" smtClean="0">
                <a:latin typeface="Calibri"/>
              </a:rPr>
              <a:t>Confidential</a:t>
            </a:r>
            <a:endParaRPr lang="en-US" dirty="0">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FA89266-B1CA-DC41-9E26-1B9051EB86A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75079343"/>
      </p:ext>
    </p:extLst>
  </p:cSld>
  <p:clrMap bg1="lt1" tx1="dk1" bg2="lt2" tx2="dk2" accent1="accent1" accent2="accent2" accent3="accent3" accent4="accent4" accent5="accent5" accent6="accent6" hlink="hlink" folHlink="folHlink"/>
  <p:sldLayoutIdLst>
    <p:sldLayoutId id="2147483787" r:id="rId1"/>
    <p:sldLayoutId id="2147483788"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l" defTabSz="457200" rtl="0" eaLnBrk="1" latinLnBrk="0" hangingPunct="1">
        <a:spcBef>
          <a:spcPct val="0"/>
        </a:spcBef>
        <a:buNone/>
        <a:defRPr sz="3600" kern="1200">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4-3_blu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7400"/>
            <a:ext cx="8229600" cy="1371600"/>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TITLE STYLE</a:t>
            </a:r>
            <a:endParaRPr lang="en-US" dirty="0"/>
          </a:p>
        </p:txBody>
      </p:sp>
      <p:sp>
        <p:nvSpPr>
          <p:cNvPr id="4" name="Date Placeholder 3"/>
          <p:cNvSpPr>
            <a:spLocks noGrp="1"/>
          </p:cNvSpPr>
          <p:nvPr>
            <p:ph type="dt" sz="half" idx="2"/>
          </p:nvPr>
        </p:nvSpPr>
        <p:spPr>
          <a:xfrm>
            <a:off x="457200" y="3600450"/>
            <a:ext cx="2133600" cy="273844"/>
          </a:xfrm>
          <a:prstGeom prst="rect">
            <a:avLst/>
          </a:prstGeom>
        </p:spPr>
        <p:txBody>
          <a:bodyPr vert="horz" lIns="0" tIns="0" rIns="0" bIns="0" rtlCol="0" anchor="t"/>
          <a:lstStyle>
            <a:lvl1pPr algn="l">
              <a:defRPr sz="1600">
                <a:solidFill>
                  <a:schemeClr val="bg1"/>
                </a:solidFill>
              </a:defRPr>
            </a:lvl1pPr>
          </a:lstStyle>
          <a:p>
            <a:fld id="{711C6449-F26B-457F-8389-14E45F3C4000}" type="datetime1">
              <a:rPr lang="en-US" smtClean="0">
                <a:solidFill>
                  <a:prstClr val="white"/>
                </a:solidFill>
                <a:latin typeface="Calibri"/>
              </a:rPr>
              <a:pPr/>
              <a:t>8/7/18</a:t>
            </a:fld>
            <a:endParaRPr lang="en-US" dirty="0">
              <a:solidFill>
                <a:prstClr val="white"/>
              </a:solidFill>
              <a:latin typeface="Calibri"/>
            </a:endParaRPr>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bg1"/>
                </a:solidFill>
              </a:defRPr>
            </a:lvl1pPr>
          </a:lstStyle>
          <a:p>
            <a:endParaRPr lang="en-US" dirty="0">
              <a:solidFill>
                <a:prstClr val="white"/>
              </a:solidFill>
              <a:latin typeface="Calibri"/>
            </a:endParaRPr>
          </a:p>
        </p:txBody>
      </p:sp>
      <p:sp>
        <p:nvSpPr>
          <p:cNvPr id="6" name="Slide Number Placeholder 5"/>
          <p:cNvSpPr>
            <a:spLocks noGrp="1"/>
          </p:cNvSpPr>
          <p:nvPr>
            <p:ph type="sldNum" sz="quarter" idx="4"/>
          </p:nvPr>
        </p:nvSpPr>
        <p:spPr>
          <a:xfrm>
            <a:off x="457200" y="4767264"/>
            <a:ext cx="2133600" cy="273844"/>
          </a:xfrm>
          <a:prstGeom prst="rect">
            <a:avLst/>
          </a:prstGeom>
        </p:spPr>
        <p:txBody>
          <a:bodyPr vert="horz" lIns="91440" tIns="45720" rIns="91440" bIns="45720" rtlCol="0" anchor="ctr"/>
          <a:lstStyle>
            <a:lvl1pPr algn="l">
              <a:defRPr sz="1200">
                <a:solidFill>
                  <a:schemeClr val="bg1"/>
                </a:solidFill>
              </a:defRPr>
            </a:lvl1pPr>
          </a:lstStyle>
          <a:p>
            <a:fld id="{0FA89266-B1CA-DC41-9E26-1B9051EB86A7}" type="slidenum">
              <a:rPr lang="en-US" smtClean="0">
                <a:solidFill>
                  <a:prstClr val="white"/>
                </a:solidFill>
                <a:latin typeface="Calibri"/>
              </a:rPr>
              <a:pPr/>
              <a:t>‹#›</a:t>
            </a:fld>
            <a:endParaRPr lang="en-US" dirty="0">
              <a:solidFill>
                <a:prstClr val="white"/>
              </a:solidFill>
              <a:latin typeface="Calibri"/>
            </a:endParaRPr>
          </a:p>
        </p:txBody>
      </p:sp>
      <p:pic>
        <p:nvPicPr>
          <p:cNvPr id="9" name="Picture 8" descr="bluedata_rev.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6722" y="302531"/>
            <a:ext cx="3505200" cy="722948"/>
          </a:xfrm>
          <a:prstGeom prst="rect">
            <a:avLst/>
          </a:prstGeom>
        </p:spPr>
      </p:pic>
    </p:spTree>
    <p:extLst>
      <p:ext uri="{BB962C8B-B14F-4D97-AF65-F5344CB8AC3E}">
        <p14:creationId xmlns:p14="http://schemas.microsoft.com/office/powerpoint/2010/main" val="3599571237"/>
      </p:ext>
    </p:extLst>
  </p:cSld>
  <p:clrMap bg1="lt1" tx1="dk1" bg2="lt2" tx2="dk2" accent1="accent1" accent2="accent2" accent3="accent3" accent4="accent4" accent5="accent5" accent6="accent6" hlink="hlink" folHlink="folHlink"/>
  <p:sldLayoutIdLst>
    <p:sldLayoutId id="2147483790"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3600" kern="1200" cap="all">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4-3_blu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7400"/>
            <a:ext cx="8229600" cy="1371600"/>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TITLE STYLE</a:t>
            </a:r>
            <a:endParaRPr lang="en-US" dirty="0"/>
          </a:p>
        </p:txBody>
      </p:sp>
      <p:sp>
        <p:nvSpPr>
          <p:cNvPr id="4" name="Date Placeholder 3"/>
          <p:cNvSpPr>
            <a:spLocks noGrp="1"/>
          </p:cNvSpPr>
          <p:nvPr>
            <p:ph type="dt" sz="half" idx="2"/>
          </p:nvPr>
        </p:nvSpPr>
        <p:spPr>
          <a:xfrm>
            <a:off x="457200" y="3600450"/>
            <a:ext cx="2133600" cy="273844"/>
          </a:xfrm>
          <a:prstGeom prst="rect">
            <a:avLst/>
          </a:prstGeom>
        </p:spPr>
        <p:txBody>
          <a:bodyPr vert="horz" lIns="0" tIns="0" rIns="0" bIns="0" rtlCol="0" anchor="t"/>
          <a:lstStyle>
            <a:lvl1pPr algn="l">
              <a:defRPr sz="1600">
                <a:solidFill>
                  <a:schemeClr val="bg1"/>
                </a:solidFill>
              </a:defRPr>
            </a:lvl1pPr>
          </a:lstStyle>
          <a:p>
            <a:fld id="{DA8BC40C-8D37-D445-A4DF-0E2FF19A1A74}" type="datetimeFigureOut">
              <a:rPr lang="en-US" smtClean="0"/>
              <a:pPr/>
              <a:t>8/7/18</a:t>
            </a:fld>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457200" y="4767264"/>
            <a:ext cx="2133600" cy="273844"/>
          </a:xfrm>
          <a:prstGeom prst="rect">
            <a:avLst/>
          </a:prstGeom>
        </p:spPr>
        <p:txBody>
          <a:bodyPr vert="horz" lIns="91440" tIns="45720" rIns="91440" bIns="45720" rtlCol="0" anchor="ctr"/>
          <a:lstStyle>
            <a:lvl1pPr algn="l">
              <a:defRPr sz="1200">
                <a:solidFill>
                  <a:schemeClr val="bg1"/>
                </a:solidFill>
              </a:defRPr>
            </a:lvl1pPr>
          </a:lstStyle>
          <a:p>
            <a:fld id="{0FA89266-B1CA-DC41-9E26-1B9051EB86A7}" type="slidenum">
              <a:rPr lang="en-US" smtClean="0"/>
              <a:pPr/>
              <a:t>‹#›</a:t>
            </a:fld>
            <a:endParaRPr lang="en-US" dirty="0"/>
          </a:p>
        </p:txBody>
      </p:sp>
      <p:pic>
        <p:nvPicPr>
          <p:cNvPr id="9" name="Picture 8" descr="bluedata_rev.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6722" y="302531"/>
            <a:ext cx="3505200" cy="722948"/>
          </a:xfrm>
          <a:prstGeom prst="rect">
            <a:avLst/>
          </a:prstGeom>
        </p:spPr>
      </p:pic>
    </p:spTree>
    <p:extLst>
      <p:ext uri="{BB962C8B-B14F-4D97-AF65-F5344CB8AC3E}">
        <p14:creationId xmlns:p14="http://schemas.microsoft.com/office/powerpoint/2010/main" val="4170119070"/>
      </p:ext>
    </p:extLst>
  </p:cSld>
  <p:clrMap bg1="lt1" tx1="dk1" bg2="lt2" tx2="dk2" accent1="accent1" accent2="accent2" accent3="accent3" accent4="accent4" accent5="accent5" accent6="accent6" hlink="hlink" folHlink="folHlink"/>
  <p:sldLayoutIdLst>
    <p:sldLayoutId id="2147483718"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600" kern="1200" cap="all">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luedata_4x3_white_v5.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0" name="Picture 9" descr="bluedata.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3191" y="302533"/>
            <a:ext cx="3505200" cy="722948"/>
          </a:xfrm>
          <a:prstGeom prst="rect">
            <a:avLst/>
          </a:prstGeom>
        </p:spPr>
      </p:pic>
      <p:sp>
        <p:nvSpPr>
          <p:cNvPr id="2" name="Title Placeholder 1"/>
          <p:cNvSpPr>
            <a:spLocks noGrp="1"/>
          </p:cNvSpPr>
          <p:nvPr>
            <p:ph type="title"/>
          </p:nvPr>
        </p:nvSpPr>
        <p:spPr>
          <a:xfrm>
            <a:off x="457200" y="2057400"/>
            <a:ext cx="8229600" cy="1371600"/>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TITLE STYLE</a:t>
            </a:r>
            <a:endParaRPr lang="en-US" dirty="0"/>
          </a:p>
        </p:txBody>
      </p:sp>
      <p:sp>
        <p:nvSpPr>
          <p:cNvPr id="4" name="Date Placeholder 3"/>
          <p:cNvSpPr>
            <a:spLocks noGrp="1"/>
          </p:cNvSpPr>
          <p:nvPr>
            <p:ph type="dt" sz="half" idx="2"/>
          </p:nvPr>
        </p:nvSpPr>
        <p:spPr>
          <a:xfrm>
            <a:off x="457200" y="3600450"/>
            <a:ext cx="2133600" cy="273844"/>
          </a:xfrm>
          <a:prstGeom prst="rect">
            <a:avLst/>
          </a:prstGeom>
        </p:spPr>
        <p:txBody>
          <a:bodyPr vert="horz" lIns="0" tIns="0" rIns="0" bIns="0" rtlCol="0" anchor="t"/>
          <a:lstStyle>
            <a:lvl1pPr algn="l">
              <a:defRPr sz="1600">
                <a:solidFill>
                  <a:schemeClr val="tx1"/>
                </a:solidFill>
              </a:defRPr>
            </a:lvl1pPr>
          </a:lstStyle>
          <a:p>
            <a:fld id="{DA8BC40C-8D37-D445-A4DF-0E2FF19A1A74}" type="datetimeFigureOut">
              <a:rPr lang="en-US" smtClean="0"/>
              <a:pPr/>
              <a:t>8/7/18</a:t>
            </a:fld>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57239"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FA89266-B1CA-DC41-9E26-1B9051EB86A7}" type="slidenum">
              <a:rPr lang="en-US" smtClean="0"/>
              <a:pPr/>
              <a:t>‹#›</a:t>
            </a:fld>
            <a:endParaRPr lang="en-US" dirty="0"/>
          </a:p>
        </p:txBody>
      </p:sp>
    </p:spTree>
    <p:extLst>
      <p:ext uri="{BB962C8B-B14F-4D97-AF65-F5344CB8AC3E}">
        <p14:creationId xmlns:p14="http://schemas.microsoft.com/office/powerpoint/2010/main" val="4011429782"/>
      </p:ext>
    </p:extLst>
  </p:cSld>
  <p:clrMap bg1="lt1" tx1="dk1" bg2="lt2" tx2="dk2" accent1="accent1" accent2="accent2" accent3="accent3" accent4="accent4" accent5="accent5" accent6="accent6" hlink="hlink" folHlink="folHlink"/>
  <p:sldLayoutIdLst>
    <p:sldLayoutId id="2147483727"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600" kern="1200" cap="all">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4-3_blu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7403"/>
            <a:ext cx="8229600" cy="2100887"/>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DIVIDER STYLE</a:t>
            </a:r>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457200" y="4767264"/>
            <a:ext cx="2133600" cy="273844"/>
          </a:xfrm>
          <a:prstGeom prst="rect">
            <a:avLst/>
          </a:prstGeom>
        </p:spPr>
        <p:txBody>
          <a:bodyPr vert="horz" lIns="91440" tIns="45720" rIns="91440" bIns="45720" rtlCol="0" anchor="ctr"/>
          <a:lstStyle>
            <a:lvl1pPr algn="l">
              <a:defRPr sz="1200">
                <a:solidFill>
                  <a:schemeClr val="bg1"/>
                </a:solidFill>
              </a:defRPr>
            </a:lvl1pPr>
          </a:lstStyle>
          <a:p>
            <a:fld id="{0FA89266-B1CA-DC41-9E26-1B9051EB86A7}" type="slidenum">
              <a:rPr lang="en-US" smtClean="0"/>
              <a:pPr/>
              <a:t>‹#›</a:t>
            </a:fld>
            <a:endParaRPr lang="en-US" dirty="0"/>
          </a:p>
        </p:txBody>
      </p:sp>
    </p:spTree>
    <p:extLst>
      <p:ext uri="{BB962C8B-B14F-4D97-AF65-F5344CB8AC3E}">
        <p14:creationId xmlns:p14="http://schemas.microsoft.com/office/powerpoint/2010/main" val="3989265187"/>
      </p:ext>
    </p:extLst>
  </p:cSld>
  <p:clrMap bg1="lt1" tx1="dk1" bg2="lt2" tx2="dk2" accent1="accent1" accent2="accent2" accent3="accent3" accent4="accent4" accent5="accent5" accent6="accent6" hlink="hlink" folHlink="folHlink"/>
  <p:sldLayoutIdLst>
    <p:sldLayoutId id="2147483725"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600" kern="1200" cap="all">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luedata_4x3_white_v5.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2057403"/>
            <a:ext cx="8229600" cy="2100887"/>
          </a:xfrm>
          <a:prstGeom prst="rect">
            <a:avLst/>
          </a:prstGeom>
        </p:spPr>
        <p:txBody>
          <a:bodyPr vert="horz" lIns="0" tIns="0" rIns="0" bIns="0" rtlCol="0" anchor="t">
            <a:noAutofit/>
          </a:bodyPr>
          <a:lstStyle/>
          <a:p>
            <a:r>
              <a:rPr lang="en-US" dirty="0" smtClean="0"/>
              <a:t>CLICK TO EDIT MASTER </a:t>
            </a:r>
            <a:br>
              <a:rPr lang="en-US" dirty="0" smtClean="0"/>
            </a:br>
            <a:r>
              <a:rPr lang="en-US" dirty="0" smtClean="0"/>
              <a:t>DIVIDER STYLE</a:t>
            </a:r>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FA89266-B1CA-DC41-9E26-1B9051EB86A7}" type="slidenum">
              <a:rPr lang="en-US" smtClean="0"/>
              <a:pPr/>
              <a:t>‹#›</a:t>
            </a:fld>
            <a:endParaRPr lang="en-US" dirty="0"/>
          </a:p>
        </p:txBody>
      </p:sp>
    </p:spTree>
    <p:extLst>
      <p:ext uri="{BB962C8B-B14F-4D97-AF65-F5344CB8AC3E}">
        <p14:creationId xmlns:p14="http://schemas.microsoft.com/office/powerpoint/2010/main" val="1369292660"/>
      </p:ext>
    </p:extLst>
  </p:cSld>
  <p:clrMap bg1="lt1" tx1="dk1" bg2="lt2" tx2="dk2" accent1="accent1" accent2="accent2" accent3="accent3" accent4="accent4" accent5="accent5" accent6="accent6" hlink="hlink" folHlink="folHlink"/>
  <p:sldLayoutIdLst>
    <p:sldLayoutId id="2147483740" r:id="rId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600" kern="1200" cap="all">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4-3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Picture 11" descr="bluedata_rev.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89323" y="4762027"/>
            <a:ext cx="1330476" cy="274411"/>
          </a:xfrm>
          <a:prstGeom prst="rect">
            <a:avLst/>
          </a:prstGeom>
        </p:spPr>
      </p:pic>
      <p:sp>
        <p:nvSpPr>
          <p:cNvPr id="2" name="Title Placeholder 1"/>
          <p:cNvSpPr>
            <a:spLocks noGrp="1"/>
          </p:cNvSpPr>
          <p:nvPr>
            <p:ph type="title"/>
          </p:nvPr>
        </p:nvSpPr>
        <p:spPr>
          <a:xfrm>
            <a:off x="457200" y="176950"/>
            <a:ext cx="8229600" cy="857250"/>
          </a:xfrm>
          <a:prstGeom prst="rect">
            <a:avLst/>
          </a:prstGeom>
        </p:spPr>
        <p:txBody>
          <a:bodyPr vert="horz" lIns="0" tIns="0" rIns="0" bIns="0" rtlCol="0" anchor="t">
            <a:noAutofit/>
          </a:bodyPr>
          <a:lstStyle/>
          <a:p>
            <a:r>
              <a:rPr lang="en-US" dirty="0" smtClean="0"/>
              <a:t>Click to edit Master Title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93774" y="4767264"/>
            <a:ext cx="914400" cy="273844"/>
          </a:xfrm>
          <a:prstGeom prst="rect">
            <a:avLst/>
          </a:prstGeom>
        </p:spPr>
        <p:txBody>
          <a:bodyPr vert="horz" lIns="91440" tIns="45720" rIns="91440" bIns="45720" rtlCol="0" anchor="ctr"/>
          <a:lstStyle>
            <a:lvl1pPr algn="l">
              <a:defRPr sz="1200">
                <a:solidFill>
                  <a:schemeClr val="bg1"/>
                </a:solidFill>
              </a:defRPr>
            </a:lvl1pPr>
          </a:lstStyle>
          <a:p>
            <a:fld id="{46A70CCE-2F27-F945-B47C-A0A68AE2374D}" type="datetimeFigureOut">
              <a:rPr lang="en-US" smtClean="0"/>
              <a:pPr/>
              <a:t>8/7/18</a:t>
            </a:fld>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460382" y="4767264"/>
            <a:ext cx="533399" cy="273844"/>
          </a:xfrm>
          <a:prstGeom prst="rect">
            <a:avLst/>
          </a:prstGeom>
        </p:spPr>
        <p:txBody>
          <a:bodyPr vert="horz" lIns="91440" tIns="45720" rIns="91440" bIns="45720" rtlCol="0" anchor="ctr"/>
          <a:lstStyle>
            <a:lvl1pPr algn="l">
              <a:defRPr sz="1200">
                <a:solidFill>
                  <a:schemeClr val="bg1"/>
                </a:solidFill>
              </a:defRPr>
            </a:lvl1pPr>
          </a:lstStyle>
          <a:p>
            <a:fld id="{AA399822-9011-DA43-AB90-5BB6E5B3CE10}" type="slidenum">
              <a:rPr lang="en-US" smtClean="0"/>
              <a:pPr/>
              <a:t>‹#›</a:t>
            </a:fld>
            <a:endParaRPr lang="en-US" dirty="0"/>
          </a:p>
        </p:txBody>
      </p:sp>
      <p:cxnSp>
        <p:nvCxnSpPr>
          <p:cNvPr id="9" name="Straight Connector 8"/>
          <p:cNvCxnSpPr/>
          <p:nvPr userDrawn="1"/>
        </p:nvCxnSpPr>
        <p:spPr>
          <a:xfrm>
            <a:off x="0" y="689429"/>
            <a:ext cx="868680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8802144"/>
      </p:ext>
    </p:extLst>
  </p:cSld>
  <p:clrMap bg1="lt1" tx1="dk1" bg2="lt2" tx2="dk2" accent1="accent1" accent2="accent2" accent3="accent3" accent4="accent4" accent5="accent5" accent6="accent6" hlink="hlink" folHlink="folHlink"/>
  <p:sldLayoutIdLst>
    <p:sldLayoutId id="2147483729" r:id="rId1"/>
    <p:sldLayoutId id="2147483730"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200" kern="1200">
          <a:solidFill>
            <a:schemeClr val="bg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28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bluedata_4x3_white_v5.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descr="bluedata.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391400" y="4762024"/>
            <a:ext cx="1295400" cy="267176"/>
          </a:xfrm>
          <a:prstGeom prst="rect">
            <a:avLst/>
          </a:prstGeom>
        </p:spPr>
      </p:pic>
      <p:sp>
        <p:nvSpPr>
          <p:cNvPr id="2" name="Title Placeholder 1"/>
          <p:cNvSpPr>
            <a:spLocks noGrp="1"/>
          </p:cNvSpPr>
          <p:nvPr>
            <p:ph type="title"/>
          </p:nvPr>
        </p:nvSpPr>
        <p:spPr>
          <a:xfrm>
            <a:off x="457200" y="176950"/>
            <a:ext cx="8229600" cy="857250"/>
          </a:xfrm>
          <a:prstGeom prst="rect">
            <a:avLst/>
          </a:prstGeom>
        </p:spPr>
        <p:txBody>
          <a:bodyPr vert="horz" lIns="0" tIns="0" rIns="0" bIns="0" rtlCol="0" anchor="t">
            <a:noAutofit/>
          </a:bodyPr>
          <a:lstStyle/>
          <a:p>
            <a:r>
              <a:rPr lang="en-US" dirty="0" smtClean="0"/>
              <a:t>Click to Edit Master Title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93774" y="4767264"/>
            <a:ext cx="914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6A70CCE-2F27-F945-B47C-A0A68AE2374D}" type="datetimeFigureOut">
              <a:rPr lang="en-US" smtClean="0"/>
              <a:t>8/7/18</a:t>
            </a:fld>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60382" y="4767264"/>
            <a:ext cx="533399"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A399822-9011-DA43-AB90-5BB6E5B3CE10}" type="slidenum">
              <a:rPr lang="en-US" smtClean="0"/>
              <a:pPr/>
              <a:t>‹#›</a:t>
            </a:fld>
            <a:endParaRPr lang="en-US" dirty="0"/>
          </a:p>
        </p:txBody>
      </p:sp>
      <p:cxnSp>
        <p:nvCxnSpPr>
          <p:cNvPr id="9" name="Straight Connector 8"/>
          <p:cNvCxnSpPr/>
          <p:nvPr userDrawn="1"/>
        </p:nvCxnSpPr>
        <p:spPr>
          <a:xfrm>
            <a:off x="0" y="689429"/>
            <a:ext cx="8686800" cy="0"/>
          </a:xfrm>
          <a:prstGeom prst="line">
            <a:avLst/>
          </a:prstGeom>
          <a:ln w="762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4462957"/>
      </p:ext>
    </p:extLst>
  </p:cSld>
  <p:clrMap bg1="lt1" tx1="dk1" bg2="lt2" tx2="dk2" accent1="accent1" accent2="accent2" accent3="accent3" accent4="accent4" accent5="accent5" accent6="accent6" hlink="hlink" folHlink="folHlink"/>
  <p:sldLayoutIdLst>
    <p:sldLayoutId id="2147483736" r:id="rId1"/>
    <p:sldLayoutId id="2147483737"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200" kern="120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2800" kern="1200">
          <a:solidFill>
            <a:srgbClr val="61616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61616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61616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61616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6161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bluedata.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391400" y="4762024"/>
            <a:ext cx="1295400" cy="267176"/>
          </a:xfrm>
          <a:prstGeom prst="rect">
            <a:avLst/>
          </a:prstGeom>
        </p:spPr>
      </p:pic>
      <p:sp>
        <p:nvSpPr>
          <p:cNvPr id="2" name="Title Placeholder 1"/>
          <p:cNvSpPr>
            <a:spLocks noGrp="1"/>
          </p:cNvSpPr>
          <p:nvPr>
            <p:ph type="title"/>
          </p:nvPr>
        </p:nvSpPr>
        <p:spPr>
          <a:xfrm>
            <a:off x="457200" y="176950"/>
            <a:ext cx="8229600" cy="857250"/>
          </a:xfrm>
          <a:prstGeom prst="rect">
            <a:avLst/>
          </a:prstGeom>
        </p:spPr>
        <p:txBody>
          <a:bodyPr vert="horz" lIns="0" tIns="0" rIns="0" bIns="0" rtlCol="0" anchor="t">
            <a:noAutofit/>
          </a:bodyPr>
          <a:lstStyle/>
          <a:p>
            <a:r>
              <a:rPr lang="en-US" dirty="0" smtClean="0"/>
              <a:t>Click to Edit Master Title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93774" y="4767264"/>
            <a:ext cx="914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6A70CCE-2F27-F945-B47C-A0A68AE2374D}" type="datetimeFigureOut">
              <a:rPr lang="en-US" smtClean="0"/>
              <a:t>8/7/18</a:t>
            </a:fld>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60382" y="4767264"/>
            <a:ext cx="533399"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A399822-9011-DA43-AB90-5BB6E5B3CE10}" type="slidenum">
              <a:rPr lang="en-US" smtClean="0"/>
              <a:pPr/>
              <a:t>‹#›</a:t>
            </a:fld>
            <a:endParaRPr lang="en-US" dirty="0"/>
          </a:p>
        </p:txBody>
      </p:sp>
      <p:cxnSp>
        <p:nvCxnSpPr>
          <p:cNvPr id="9" name="Straight Connector 8"/>
          <p:cNvCxnSpPr/>
          <p:nvPr userDrawn="1"/>
        </p:nvCxnSpPr>
        <p:spPr>
          <a:xfrm>
            <a:off x="0" y="689429"/>
            <a:ext cx="8686800" cy="0"/>
          </a:xfrm>
          <a:prstGeom prst="line">
            <a:avLst/>
          </a:prstGeom>
          <a:ln w="762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172930"/>
      </p:ext>
    </p:extLst>
  </p:cSld>
  <p:clrMap bg1="lt1" tx1="dk1" bg2="lt2" tx2="dk2" accent1="accent1" accent2="accent2" accent3="accent3" accent4="accent4" accent5="accent5" accent6="accent6" hlink="hlink" folHlink="folHlink"/>
  <p:sldLayoutIdLst>
    <p:sldLayoutId id="2147483742" r:id="rId1"/>
    <p:sldLayoutId id="2147483743" r:id="rId2"/>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200" kern="120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2800" kern="1200">
          <a:solidFill>
            <a:srgbClr val="61616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61616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61616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61616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6161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luedata_4x3_white_v5.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457200" y="167879"/>
            <a:ext cx="8229600" cy="857250"/>
          </a:xfrm>
          <a:prstGeom prst="rect">
            <a:avLst/>
          </a:prstGeom>
        </p:spPr>
        <p:txBody>
          <a:bodyPr vert="horz" lIns="0" tIns="0" rIns="0" bIns="0" rtlCol="0" anchor="t">
            <a:normAutofit/>
          </a:bodyPr>
          <a:lstStyle/>
          <a:p>
            <a:r>
              <a:rPr lang="en-US" dirty="0" smtClean="0"/>
              <a:t>Click to Edit Master Title – </a:t>
            </a:r>
            <a:br>
              <a:rPr lang="en-US" dirty="0" smtClean="0"/>
            </a:br>
            <a:r>
              <a:rPr lang="en-US" dirty="0" smtClean="0"/>
              <a:t>Use This Style for a Longer Title</a:t>
            </a:r>
            <a:endParaRPr lang="en-US" dirty="0"/>
          </a:p>
        </p:txBody>
      </p:sp>
      <p:sp>
        <p:nvSpPr>
          <p:cNvPr id="3" name="Text Placeholder 2"/>
          <p:cNvSpPr>
            <a:spLocks noGrp="1"/>
          </p:cNvSpPr>
          <p:nvPr>
            <p:ph type="body" idx="1"/>
          </p:nvPr>
        </p:nvSpPr>
        <p:spPr>
          <a:xfrm>
            <a:off x="457200" y="1371600"/>
            <a:ext cx="8229600" cy="30861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993774" y="4767264"/>
            <a:ext cx="914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6A70CCE-2F27-F945-B47C-A0A68AE2374D}" type="datetimeFigureOut">
              <a:rPr lang="en-US" smtClean="0"/>
              <a:t>8/7/18</a:t>
            </a:fld>
            <a:endParaRPr lang="en-US" dirty="0"/>
          </a:p>
        </p:txBody>
      </p:sp>
      <p:sp>
        <p:nvSpPr>
          <p:cNvPr id="5" name="Footer Placeholder 4"/>
          <p:cNvSpPr>
            <a:spLocks noGrp="1"/>
          </p:cNvSpPr>
          <p:nvPr>
            <p:ph type="ftr" sz="quarter" idx="3"/>
          </p:nvPr>
        </p:nvSpPr>
        <p:spPr>
          <a:xfrm>
            <a:off x="2514600" y="4767264"/>
            <a:ext cx="41148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60382" y="4767264"/>
            <a:ext cx="533399"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A399822-9011-DA43-AB90-5BB6E5B3CE10}" type="slidenum">
              <a:rPr lang="en-US" smtClean="0"/>
              <a:pPr/>
              <a:t>‹#›</a:t>
            </a:fld>
            <a:endParaRPr lang="en-US" dirty="0"/>
          </a:p>
        </p:txBody>
      </p:sp>
      <p:cxnSp>
        <p:nvCxnSpPr>
          <p:cNvPr id="9" name="Straight Connector 8"/>
          <p:cNvCxnSpPr/>
          <p:nvPr userDrawn="1"/>
        </p:nvCxnSpPr>
        <p:spPr>
          <a:xfrm>
            <a:off x="0" y="1047220"/>
            <a:ext cx="8686800" cy="0"/>
          </a:xfrm>
          <a:prstGeom prst="line">
            <a:avLst/>
          </a:prstGeom>
          <a:ln w="762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bluedata.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391400" y="4762024"/>
            <a:ext cx="1295400" cy="267176"/>
          </a:xfrm>
          <a:prstGeom prst="rect">
            <a:avLst/>
          </a:prstGeom>
        </p:spPr>
      </p:pic>
    </p:spTree>
    <p:extLst>
      <p:ext uri="{BB962C8B-B14F-4D97-AF65-F5344CB8AC3E}">
        <p14:creationId xmlns:p14="http://schemas.microsoft.com/office/powerpoint/2010/main" val="406676343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53" r:id="rId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3200" kern="1200" baseline="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rgbClr val="61616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61616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61616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61616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61616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luedatainc/solutions/tree/master/ActionScripts/script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4.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9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9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0.png"/></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jpeg"/><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2.jpeg"/><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0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0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0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0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luedatainc/solutions/blob/master/APIs/bluedata_apis_doc.md" TargetMode="External"/><Relationship Id="rId3" Type="http://schemas.openxmlformats.org/officeDocument/2006/relationships/hyperlink" Target="https://bluedata.zendesk.com/hc/en-us/categories/115000237354-RESTful-API-Action-Script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luedatainc/solutions/blob/master/APIs/v2_bluedata_apis_doc.md"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0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www.tecmint.com/command-line-tools-to-monitor-linux-performance/"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1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access.redhat.com/documentation/en-us/red_hat_gluster_storage/3/html/console_administration_guide/configuring_nagios_to_send_mail_notifications" TargetMode="External"/><Relationship Id="rId3" Type="http://schemas.openxmlformats.org/officeDocument/2006/relationships/hyperlink" Target="https://docs.google.com/document/d/1c93-t6xZfm-6sZL0PfBDTlM_yDVhfd83UqAkB-2V_XA/edit"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13.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1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1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1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hyperlink" Target="https://github.com/bluedatainc/solutions/blob/master/APIs/v1_bluedata_apis_doc.md%2342-get-cluster-service-status" TargetMode="External"/><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4.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9.xml"/><Relationship Id="rId2"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s3.amazonaws.com/bluedata-workbench/training/bdcatalog-centos-bluedata-rstudio136-3.0.bi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9.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JPG"/><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bluedatainc/solutions/blob/master/bdvcli_commands/Lab-exercise_%20Introducing%20BlueData's%20Application%20Workbench.pdf" TargetMode="External"/><Relationship Id="rId3" Type="http://schemas.openxmlformats.org/officeDocument/2006/relationships/hyperlink" Target="https://github.com/bluedatainc/solutions/tree/master/bdvcli_command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hyperlink" Target="https://s3.amazonaws.com/bluedata-catalog/solutions/training/CDH-5.10.1-official.tgz" TargetMode="External"/><Relationship Id="rId4" Type="http://schemas.openxmlformats.org/officeDocument/2006/relationships/hyperlink" Target="https://s3.amazonaws.com/bluedata-catalog/solutions/training/cdh5142-official.tgz" TargetMode="External"/><Relationship Id="rId5" Type="http://schemas.openxmlformats.org/officeDocument/2006/relationships/hyperlink" Target="https://s3.amazonaws.com/bluedata-catalog/solutions/training/Multirole-image.tgz" TargetMode="External"/><Relationship Id="rId1" Type="http://schemas.openxmlformats.org/officeDocument/2006/relationships/slideLayout" Target="../slideLayouts/slideLayout8.xml"/><Relationship Id="rId2" Type="http://schemas.openxmlformats.org/officeDocument/2006/relationships/hyperlink" Target="https://s3.amazonaws.com/bluedata-catalog/solutions/training/Spark221_singleimg_official.tgz"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4.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5.png"/><Relationship Id="rId3"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hyperlink" Target="http://archive.cloudera.com/cm5/redhat/6/x86_64/cm/" TargetMode="External"/><Relationship Id="rId4" Type="http://schemas.openxmlformats.org/officeDocument/2006/relationships/image" Target="../media/image70.png"/><Relationship Id="rId5" Type="http://schemas.openxmlformats.org/officeDocument/2006/relationships/hyperlink" Target="http://archive.cloudera.com/cdh5/parcels/5.8.3/" TargetMode="External"/><Relationship Id="rId6" Type="http://schemas.openxmlformats.org/officeDocument/2006/relationships/image" Target="../media/image71.png"/><Relationship Id="rId7" Type="http://schemas.openxmlformats.org/officeDocument/2006/relationships/hyperlink" Target="http://cloudera.github.io/cm_api/docs/releases/" TargetMode="External"/><Relationship Id="rId1" Type="http://schemas.openxmlformats.org/officeDocument/2006/relationships/slideLayout" Target="../slideLayouts/slideLayout9.xml"/><Relationship Id="rId2"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3.pn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9.xml"/><Relationship Id="rId2"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 Id="rId3"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8.png"/><Relationship Id="rId3"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9.png"/><Relationship Id="rId3"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 Id="rId3"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6.png"/><Relationship Id="rId3" Type="http://schemas.openxmlformats.org/officeDocument/2006/relationships/image" Target="../media/image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8.png"/><Relationship Id="rId3"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s3.amazonaws.com/bluedata-workbench/training/bdcatalog-centos-bluedata-rstudio136-3.0.bin"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bluedatainc/solutions/tree/master/ActionScripts/script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57150"/>
            <a:ext cx="8229600" cy="857250"/>
          </a:xfrm>
        </p:spPr>
        <p:txBody>
          <a:bodyPr/>
          <a:lstStyle/>
          <a:p>
            <a:r>
              <a:rPr lang="en-US" dirty="0">
                <a:latin typeface="Arial Black" charset="0"/>
                <a:cs typeface="Arial Black" charset="0"/>
              </a:rPr>
              <a:t>Agenda </a:t>
            </a:r>
            <a:r>
              <a:rPr lang="mr-IN" dirty="0">
                <a:latin typeface="Arial Black" charset="0"/>
                <a:cs typeface="Arial Black" charset="0"/>
              </a:rPr>
              <a:t>–</a:t>
            </a:r>
            <a:r>
              <a:rPr lang="en-US" dirty="0">
                <a:latin typeface="Arial Black" charset="0"/>
                <a:cs typeface="Arial Black" charset="0"/>
              </a:rPr>
              <a:t> Day 1</a:t>
            </a:r>
          </a:p>
        </p:txBody>
      </p:sp>
      <p:graphicFrame>
        <p:nvGraphicFramePr>
          <p:cNvPr id="4" name="Table 3"/>
          <p:cNvGraphicFramePr>
            <a:graphicFrameLocks noGrp="1"/>
          </p:cNvGraphicFramePr>
          <p:nvPr>
            <p:extLst>
              <p:ext uri="{D42A27DB-BD31-4B8C-83A1-F6EECF244321}">
                <p14:modId xmlns:p14="http://schemas.microsoft.com/office/powerpoint/2010/main" val="2016019277"/>
              </p:ext>
            </p:extLst>
          </p:nvPr>
        </p:nvGraphicFramePr>
        <p:xfrm>
          <a:off x="107043" y="819150"/>
          <a:ext cx="8602663" cy="4236720"/>
        </p:xfrm>
        <a:graphic>
          <a:graphicData uri="http://schemas.openxmlformats.org/drawingml/2006/table">
            <a:tbl>
              <a:tblPr/>
              <a:tblGrid>
                <a:gridCol w="1204686"/>
                <a:gridCol w="4750026"/>
                <a:gridCol w="1143000"/>
                <a:gridCol w="1504951"/>
              </a:tblGrid>
              <a:tr h="2714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mbria"/>
                          <a:ea typeface="MS PGothic" charset="0"/>
                          <a:cs typeface="Cambria"/>
                        </a:rPr>
                        <a:t>Topics</a:t>
                      </a:r>
                      <a:endParaRPr kumimoji="0" lang="en-US" sz="1200" b="1" i="0" u="none" strike="noStrike" cap="none" normalizeH="0" baseline="0">
                        <a:ln>
                          <a:noFill/>
                        </a:ln>
                        <a:solidFill>
                          <a:srgbClr val="FFFFFF"/>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mbria"/>
                          <a:ea typeface="MS PGothic" charset="0"/>
                          <a:cs typeface="Cambria"/>
                        </a:rPr>
                        <a:t>Content</a:t>
                      </a:r>
                      <a:endParaRPr kumimoji="0" lang="en-US" sz="12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Cambria"/>
                          <a:ea typeface="ＭＳ 明朝" charset="0"/>
                          <a:cs typeface="Cambria"/>
                        </a:rPr>
                        <a:t>Owner</a:t>
                      </a:r>
                      <a:endParaRPr kumimoji="0" lang="en-US" sz="16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mbria"/>
                          <a:ea typeface="MS PGothic" charset="0"/>
                          <a:cs typeface="Cambria"/>
                        </a:rPr>
                        <a:t>Time</a:t>
                      </a:r>
                      <a:endParaRPr kumimoji="0" lang="en-US" sz="1200" b="1" i="0" u="none" strike="noStrike" cap="none" normalizeH="0" baseline="0">
                        <a:ln>
                          <a:noFill/>
                        </a:ln>
                        <a:solidFill>
                          <a:srgbClr val="FFFFFF"/>
                        </a:solidFill>
                        <a:effectLst/>
                        <a:latin typeface="Cambria"/>
                        <a:ea typeface="ＭＳ 明朝"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r>
              <a:tr h="64293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875"/>
                          </a:solidFill>
                          <a:effectLst/>
                          <a:latin typeface="Cambria"/>
                          <a:ea typeface="MS PGothic" charset="0"/>
                          <a:cs typeface="Cambria"/>
                        </a:rPr>
                        <a:t>Introduction</a:t>
                      </a:r>
                      <a:endParaRPr kumimoji="0" lang="en-US" sz="1200" b="0" i="0" u="none" strike="noStrike" cap="none" normalizeH="0" baseline="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a:ln>
                            <a:noFill/>
                          </a:ln>
                          <a:solidFill>
                            <a:srgbClr val="004875"/>
                          </a:solidFill>
                          <a:effectLst/>
                          <a:latin typeface="Cambria"/>
                          <a:ea typeface="MS PGothic" charset="0"/>
                          <a:cs typeface="Cambria"/>
                        </a:rPr>
                        <a:t>Introduction</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a:ln>
                            <a:noFill/>
                          </a:ln>
                          <a:solidFill>
                            <a:srgbClr val="004875"/>
                          </a:solidFill>
                          <a:effectLst/>
                          <a:latin typeface="Cambria"/>
                          <a:ea typeface="MS PGothic" charset="0"/>
                          <a:cs typeface="Cambria"/>
                        </a:rPr>
                        <a:t>Learning objectives review</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a:ln>
                            <a:noFill/>
                          </a:ln>
                          <a:solidFill>
                            <a:srgbClr val="004875"/>
                          </a:solidFill>
                          <a:effectLst/>
                          <a:latin typeface="Cambria"/>
                          <a:ea typeface="MS PGothic" charset="0"/>
                          <a:cs typeface="Cambria"/>
                        </a:rPr>
                        <a:t>Course schedule review</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pPr>
                      <a:endParaRPr kumimoji="0" lang="en-US" sz="1200" b="0" i="0" u="none" strike="noStrike" cap="none" normalizeH="0" baseline="0" dirty="0" smtClean="0">
                        <a:ln>
                          <a:noFill/>
                        </a:ln>
                        <a:solidFill>
                          <a:srgbClr val="004875"/>
                        </a:solidFill>
                        <a:effectLst/>
                        <a:latin typeface="Cambria"/>
                        <a:ea typeface="ＭＳ 明朝" charset="0"/>
                        <a:cs typeface="Cambria"/>
                      </a:endParaRPr>
                    </a:p>
                    <a:p>
                      <a:pPr marL="0" marR="0" lvl="0" indent="0" algn="l" defTabSz="457200" rtl="0" eaLnBrk="1" fontAlgn="base" latinLnBrk="0" hangingPunct="1">
                        <a:lnSpc>
                          <a:spcPct val="100000"/>
                        </a:lnSpc>
                        <a:spcBef>
                          <a:spcPct val="0"/>
                        </a:spcBef>
                        <a:spcAft>
                          <a:spcPct val="0"/>
                        </a:spcAft>
                        <a:buClrTx/>
                        <a:buSzTx/>
                        <a:buFont typeface="Symbol" charset="0"/>
                        <a:buNone/>
                        <a:tabLst/>
                      </a:pPr>
                      <a:r>
                        <a:rPr kumimoji="0" lang="en-US" sz="1200" b="0" i="0" u="none" strike="noStrike" cap="none" normalizeH="0" baseline="0" dirty="0" smtClean="0">
                          <a:ln>
                            <a:noFill/>
                          </a:ln>
                          <a:solidFill>
                            <a:srgbClr val="004875"/>
                          </a:solidFill>
                          <a:effectLst/>
                          <a:latin typeface="Cambria"/>
                          <a:ea typeface="ＭＳ 明朝" charset="0"/>
                          <a:cs typeface="Cambria"/>
                        </a:rPr>
                        <a:t>Nanda</a:t>
                      </a: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9:00 am – </a:t>
                      </a:r>
                      <a:r>
                        <a:rPr kumimoji="0" lang="en-US" sz="1200" b="0" i="0" u="none" strike="noStrike" cap="none" normalizeH="0" baseline="0" dirty="0" smtClean="0">
                          <a:ln>
                            <a:noFill/>
                          </a:ln>
                          <a:solidFill>
                            <a:srgbClr val="004875"/>
                          </a:solidFill>
                          <a:effectLst/>
                          <a:latin typeface="Cambria"/>
                          <a:ea typeface="MS PGothic" charset="0"/>
                          <a:cs typeface="Cambria"/>
                        </a:rPr>
                        <a:t>10:00 am</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7254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BlueData </a:t>
                      </a:r>
                      <a:r>
                        <a:rPr kumimoji="0" lang="en-US" sz="1200" b="0" i="0" u="none" strike="noStrike" cap="none" normalizeH="0" baseline="0" dirty="0" smtClean="0">
                          <a:ln>
                            <a:noFill/>
                          </a:ln>
                          <a:solidFill>
                            <a:srgbClr val="004875"/>
                          </a:solidFill>
                          <a:effectLst/>
                          <a:latin typeface="Cambria"/>
                          <a:ea typeface="MS PGothic" charset="0"/>
                          <a:cs typeface="Cambria"/>
                        </a:rPr>
                        <a:t>Appworkbench</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100" b="0" i="0" u="none" strike="noStrike" cap="none" normalizeH="0" baseline="0" dirty="0">
                          <a:ln>
                            <a:noFill/>
                          </a:ln>
                          <a:solidFill>
                            <a:srgbClr val="004875"/>
                          </a:solidFill>
                          <a:effectLst/>
                          <a:latin typeface="Cambria"/>
                          <a:ea typeface="MS PGothic" charset="0"/>
                          <a:cs typeface="Cambria"/>
                        </a:rPr>
                        <a:t>Overview : </a:t>
                      </a:r>
                      <a:r>
                        <a:rPr kumimoji="0" lang="en-US" sz="1100" b="0" i="0" u="none" strike="noStrike" cap="none" normalizeH="0" baseline="0" dirty="0" smtClean="0">
                          <a:ln>
                            <a:noFill/>
                          </a:ln>
                          <a:solidFill>
                            <a:srgbClr val="004875"/>
                          </a:solidFill>
                          <a:effectLst/>
                          <a:latin typeface="Cambria"/>
                          <a:ea typeface="MS PGothic" charset="0"/>
                          <a:cs typeface="Cambria"/>
                        </a:rPr>
                        <a:t>Appworkbench</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100" b="0" i="0" u="none" strike="noStrike" cap="none" normalizeH="0" baseline="0" dirty="0" smtClean="0">
                          <a:ln>
                            <a:noFill/>
                          </a:ln>
                          <a:solidFill>
                            <a:srgbClr val="004875"/>
                          </a:solidFill>
                          <a:effectLst/>
                          <a:latin typeface="Cambria"/>
                          <a:ea typeface="MS PGothic" charset="0"/>
                          <a:cs typeface="Cambria"/>
                        </a:rPr>
                        <a:t>Install Appworkbench</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100" b="0" i="0" u="none" strike="noStrike" cap="none" normalizeH="0" baseline="0" dirty="0" smtClean="0">
                          <a:ln>
                            <a:noFill/>
                          </a:ln>
                          <a:solidFill>
                            <a:srgbClr val="004875"/>
                          </a:solidFill>
                          <a:effectLst/>
                          <a:latin typeface="Cambria"/>
                          <a:ea typeface="MS PGothic" charset="0"/>
                          <a:cs typeface="Cambria"/>
                        </a:rPr>
                        <a:t>Lab for bdwb</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100" b="0" i="0" u="none" strike="noStrike" cap="none" normalizeH="0" baseline="0" dirty="0" smtClean="0">
                          <a:ln>
                            <a:noFill/>
                          </a:ln>
                          <a:solidFill>
                            <a:srgbClr val="004875"/>
                          </a:solidFill>
                          <a:effectLst/>
                          <a:latin typeface="Cambria"/>
                          <a:ea typeface="MS PGothic" charset="0"/>
                          <a:cs typeface="Cambria"/>
                        </a:rPr>
                        <a:t>Explore bin files</a:t>
                      </a: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pPr>
                      <a:endParaRPr kumimoji="0" lang="en-US" sz="11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 typeface="Symbol" charset="0"/>
                        <a:buNone/>
                        <a:tabLst/>
                      </a:pPr>
                      <a:r>
                        <a:rPr kumimoji="0" lang="en-US" sz="1100" b="0" i="0" u="none" strike="noStrike" cap="none" normalizeH="0" baseline="0" dirty="0" smtClean="0">
                          <a:ln>
                            <a:noFill/>
                          </a:ln>
                          <a:solidFill>
                            <a:srgbClr val="004875"/>
                          </a:solidFill>
                          <a:effectLst/>
                          <a:latin typeface="Cambria"/>
                          <a:ea typeface="MS PGothic" charset="0"/>
                          <a:cs typeface="Cambria"/>
                        </a:rPr>
                        <a:t>Sahithi</a:t>
                      </a: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10:00 </a:t>
                      </a:r>
                      <a:r>
                        <a:rPr kumimoji="0" lang="en-US" sz="1200" b="0" i="0" u="none" strike="noStrike" cap="none" normalizeH="0" baseline="0" dirty="0">
                          <a:ln>
                            <a:noFill/>
                          </a:ln>
                          <a:solidFill>
                            <a:srgbClr val="004875"/>
                          </a:solidFill>
                          <a:effectLst/>
                          <a:latin typeface="Cambria"/>
                          <a:ea typeface="MS PGothic" charset="0"/>
                          <a:cs typeface="Cambria"/>
                        </a:rPr>
                        <a:t>am – 11:00 am</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82563">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Break</a:t>
                      </a: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hMerge="1">
                  <a:txBody>
                    <a:bodyPr/>
                    <a:lstStyle/>
                    <a:p>
                      <a:endParaRPr lang="en-US"/>
                    </a:p>
                  </a:txBody>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875"/>
                          </a:solidFill>
                          <a:effectLst/>
                          <a:latin typeface="Cambria"/>
                          <a:ea typeface="MS PGothic" charset="0"/>
                          <a:cs typeface="Cambria"/>
                        </a:rPr>
                        <a:t>11:00am – 11:15am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5492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Spark Image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building</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Spark2.2 Image building concepts</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Lab Exercise: Spark2.2 image building</a:t>
                      </a: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 typeface="Symbol" charset="0"/>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Sahithi</a:t>
                      </a: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11</a:t>
                      </a:r>
                      <a:r>
                        <a:rPr kumimoji="0" lang="en-US" sz="1200" b="0" i="0" u="none" strike="noStrike" cap="none" normalizeH="0" baseline="0" dirty="0">
                          <a:ln>
                            <a:noFill/>
                          </a:ln>
                          <a:solidFill>
                            <a:srgbClr val="004875"/>
                          </a:solidFill>
                          <a:effectLst/>
                          <a:latin typeface="Cambria"/>
                          <a:ea typeface="MS PGothic" charset="0"/>
                          <a:cs typeface="Cambria"/>
                        </a:rPr>
                        <a:t>:15am – 12:30pm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1463">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Lunch</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hMerge="1">
                  <a:txBody>
                    <a:bodyPr/>
                    <a:lstStyle/>
                    <a:p>
                      <a:endParaRPr lang="en-US"/>
                    </a:p>
                  </a:txBody>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875"/>
                          </a:solidFill>
                          <a:effectLst/>
                          <a:latin typeface="Cambria"/>
                          <a:ea typeface="MS PGothic" charset="0"/>
                          <a:cs typeface="Cambria"/>
                        </a:rPr>
                        <a:t>12:30 pm – 1:30 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40449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Multi-role Image building</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Multi role image concepts</a:t>
                      </a: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 typeface="Symbol" charset="0"/>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Sahithi</a:t>
                      </a: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1</a:t>
                      </a:r>
                      <a:r>
                        <a:rPr kumimoji="0" lang="en-US" sz="1200" b="0" i="0" u="none" strike="noStrike" cap="none" normalizeH="0" baseline="0" dirty="0">
                          <a:ln>
                            <a:noFill/>
                          </a:ln>
                          <a:solidFill>
                            <a:srgbClr val="004875"/>
                          </a:solidFill>
                          <a:effectLst/>
                          <a:latin typeface="Cambria"/>
                          <a:ea typeface="MS PGothic" charset="0"/>
                          <a:cs typeface="Cambria"/>
                        </a:rPr>
                        <a:t>:30pm – 2:30 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6954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4875"/>
                          </a:solidFill>
                          <a:effectLst/>
                          <a:latin typeface="Cambria"/>
                          <a:ea typeface="MS PGothic" charset="0"/>
                          <a:cs typeface="Cambria"/>
                        </a:rPr>
                        <a:t>Break</a:t>
                      </a:r>
                      <a:endParaRPr kumimoji="0" lang="en-US" sz="1200" b="0" i="0" u="none" strike="noStrike" cap="none" normalizeH="0" baseline="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endParaRPr lang="en-US">
                        <a:latin typeface="Cambria"/>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2:30pm – 2:45pm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356869">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4875"/>
                          </a:solidFill>
                          <a:effectLst/>
                          <a:latin typeface="Cambria"/>
                          <a:ea typeface="MS PGothic" charset="0"/>
                          <a:cs typeface="Cambria"/>
                        </a:rPr>
                        <a:t>Multi-role Image building</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Lab for Multi role image building with Spark221 multi image exercise.</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Any customer use case related questions.</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 typeface="Symbol" charset="0"/>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Sahithi</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2</a:t>
                      </a:r>
                      <a:r>
                        <a:rPr kumimoji="0" lang="en-US" sz="1200" b="0" i="0" u="none" strike="noStrike" cap="none" normalizeH="0" baseline="0" dirty="0">
                          <a:ln>
                            <a:noFill/>
                          </a:ln>
                          <a:solidFill>
                            <a:srgbClr val="004875"/>
                          </a:solidFill>
                          <a:effectLst/>
                          <a:latin typeface="Cambria"/>
                          <a:ea typeface="MS PGothic" charset="0"/>
                          <a:cs typeface="Cambria"/>
                        </a:rPr>
                        <a:t>:45pm – </a:t>
                      </a:r>
                      <a:r>
                        <a:rPr kumimoji="0" lang="en-US" sz="1200" b="0" i="0" u="none" strike="noStrike" cap="none" normalizeH="0" baseline="0" dirty="0" smtClean="0">
                          <a:ln>
                            <a:noFill/>
                          </a:ln>
                          <a:solidFill>
                            <a:srgbClr val="004875"/>
                          </a:solidFill>
                          <a:effectLst/>
                          <a:latin typeface="Cambria"/>
                          <a:ea typeface="MS PGothic" charset="0"/>
                          <a:cs typeface="Cambria"/>
                        </a:rPr>
                        <a:t>4:</a:t>
                      </a:r>
                      <a:r>
                        <a:rPr kumimoji="0" lang="en-US" sz="1200" b="0" i="0" u="none" strike="noStrike" cap="none" normalizeH="0" baseline="0" dirty="0">
                          <a:ln>
                            <a:noFill/>
                          </a:ln>
                          <a:solidFill>
                            <a:srgbClr val="004875"/>
                          </a:solidFill>
                          <a:effectLst/>
                          <a:latin typeface="Cambria"/>
                          <a:ea typeface="MS PGothic" charset="0"/>
                          <a:cs typeface="Cambria"/>
                        </a:rPr>
                        <a:t>45pm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Wrap-</a:t>
                      </a:r>
                      <a:r>
                        <a:rPr kumimoji="0" lang="en-US" sz="1200" b="0" i="0" u="none" strike="noStrike" cap="none" normalizeH="0" baseline="0" dirty="0" smtClean="0">
                          <a:ln>
                            <a:noFill/>
                          </a:ln>
                          <a:solidFill>
                            <a:srgbClr val="004875"/>
                          </a:solidFill>
                          <a:effectLst/>
                          <a:latin typeface="Cambria"/>
                          <a:ea typeface="MS PGothic" charset="0"/>
                          <a:cs typeface="Cambria"/>
                        </a:rPr>
                        <a:t>Up</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1" i="0" u="none" strike="noStrike" cap="none" normalizeH="0" baseline="0" dirty="0" smtClean="0">
                          <a:ln>
                            <a:noFill/>
                          </a:ln>
                          <a:solidFill>
                            <a:srgbClr val="004875"/>
                          </a:solidFill>
                          <a:effectLst/>
                          <a:latin typeface="Cambria"/>
                          <a:ea typeface="MS PGothic" charset="0"/>
                          <a:cs typeface="Cambria"/>
                        </a:rPr>
                        <a:t>(Dinner party)</a:t>
                      </a: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a:ln>
                            <a:noFill/>
                          </a:ln>
                          <a:solidFill>
                            <a:srgbClr val="004875"/>
                          </a:solidFill>
                          <a:effectLst/>
                          <a:latin typeface="Cambria"/>
                          <a:ea typeface="MS PGothic" charset="0"/>
                          <a:cs typeface="Cambria"/>
                        </a:rPr>
                        <a:t>Review of content covered</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a:ln>
                            <a:noFill/>
                          </a:ln>
                          <a:solidFill>
                            <a:srgbClr val="004875"/>
                          </a:solidFill>
                          <a:effectLst/>
                          <a:latin typeface="Cambria"/>
                          <a:ea typeface="MS PGothic" charset="0"/>
                          <a:cs typeface="Cambria"/>
                        </a:rPr>
                        <a:t>Final Q&amp;A</a:t>
                      </a: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Sahithi</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4:45pm - 5:00pm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bl>
          </a:graphicData>
        </a:graphic>
      </p:graphicFrame>
    </p:spTree>
    <p:extLst>
      <p:ext uri="{BB962C8B-B14F-4D97-AF65-F5344CB8AC3E}">
        <p14:creationId xmlns:p14="http://schemas.microsoft.com/office/powerpoint/2010/main" val="291719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1" y="60666"/>
            <a:ext cx="8229600" cy="688124"/>
          </a:xfrm>
        </p:spPr>
        <p:txBody>
          <a:bodyPr/>
          <a:lstStyle/>
          <a:p>
            <a:r>
              <a:rPr lang="en-US" dirty="0" smtClean="0"/>
              <a:t>Enable application from UI</a:t>
            </a:r>
            <a:endParaRPr lang="en-US" dirty="0"/>
          </a:p>
        </p:txBody>
      </p:sp>
      <p:sp>
        <p:nvSpPr>
          <p:cNvPr id="4" name="Subtitle 3"/>
          <p:cNvSpPr>
            <a:spLocks noGrp="1"/>
          </p:cNvSpPr>
          <p:nvPr>
            <p:ph type="subTitle" idx="1"/>
          </p:nvPr>
        </p:nvSpPr>
        <p:spPr>
          <a:xfrm>
            <a:off x="36286" y="742950"/>
            <a:ext cx="8650514" cy="3962400"/>
          </a:xfrm>
        </p:spPr>
        <p:txBody>
          <a:bodyPr>
            <a:normAutofit/>
          </a:bodyPr>
          <a:lstStyle/>
          <a:p>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a:p>
            <a:endParaRPr lang="en-US" dirty="0" smtClean="0"/>
          </a:p>
          <a:p>
            <a:endParaRPr lang="en-US" dirty="0"/>
          </a:p>
        </p:txBody>
      </p:sp>
      <p:pic>
        <p:nvPicPr>
          <p:cNvPr id="2" name="Picture 1"/>
          <p:cNvPicPr>
            <a:picLocks noChangeAspect="1"/>
          </p:cNvPicPr>
          <p:nvPr/>
        </p:nvPicPr>
        <p:blipFill>
          <a:blip r:embed="rId2"/>
          <a:stretch>
            <a:fillRect/>
          </a:stretch>
        </p:blipFill>
        <p:spPr>
          <a:xfrm>
            <a:off x="388257" y="1733550"/>
            <a:ext cx="5714999" cy="3210601"/>
          </a:xfrm>
          <a:prstGeom prst="rect">
            <a:avLst/>
          </a:prstGeom>
          <a:ln>
            <a:solidFill>
              <a:schemeClr val="tx1"/>
            </a:solidFill>
          </a:ln>
        </p:spPr>
      </p:pic>
      <p:sp>
        <p:nvSpPr>
          <p:cNvPr id="5" name="TextBox 4"/>
          <p:cNvSpPr txBox="1"/>
          <p:nvPr/>
        </p:nvSpPr>
        <p:spPr>
          <a:xfrm>
            <a:off x="114300" y="763304"/>
            <a:ext cx="6972299" cy="830997"/>
          </a:xfrm>
          <a:prstGeom prst="rect">
            <a:avLst/>
          </a:prstGeom>
          <a:noFill/>
        </p:spPr>
        <p:txBody>
          <a:bodyPr wrap="square" rtlCol="0">
            <a:spAutoFit/>
          </a:bodyPr>
          <a:lstStyle/>
          <a:p>
            <a:pPr marL="285750" indent="-285750">
              <a:buFont typeface="Arial"/>
              <a:buChar char="•"/>
            </a:pPr>
            <a:r>
              <a:rPr lang="en-US" sz="2400" dirty="0" smtClean="0"/>
              <a:t>Bluedata -&gt; Site Admin -&gt; App Store -&gt; Refresh</a:t>
            </a:r>
            <a:endParaRPr lang="en-US" sz="2400" dirty="0"/>
          </a:p>
          <a:p>
            <a:pPr marL="285750" indent="-285750">
              <a:buFont typeface="Arial"/>
              <a:buChar char="•"/>
            </a:pPr>
            <a:r>
              <a:rPr lang="en-US" sz="2400" dirty="0" smtClean="0"/>
              <a:t>Click on Install</a:t>
            </a:r>
            <a:endParaRPr lang="en-US" sz="2400" dirty="0"/>
          </a:p>
        </p:txBody>
      </p:sp>
    </p:spTree>
    <p:extLst>
      <p:ext uri="{BB962C8B-B14F-4D97-AF65-F5344CB8AC3E}">
        <p14:creationId xmlns:p14="http://schemas.microsoft.com/office/powerpoint/2010/main" val="399925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dirty="0" smtClean="0">
                <a:latin typeface="Arial Black" charset="0"/>
              </a:rPr>
              <a:t>Sample ActionScripts in github</a:t>
            </a:r>
            <a:endParaRPr lang="en-US" dirty="0">
              <a:latin typeface="Arial Black" charset="0"/>
            </a:endParaRPr>
          </a:p>
        </p:txBody>
      </p:sp>
      <p:sp>
        <p:nvSpPr>
          <p:cNvPr id="2" name="Content Placeholder 1"/>
          <p:cNvSpPr>
            <a:spLocks noGrp="1"/>
          </p:cNvSpPr>
          <p:nvPr>
            <p:ph idx="1"/>
          </p:nvPr>
        </p:nvSpPr>
        <p:spPr/>
        <p:txBody>
          <a:bodyPr/>
          <a:lstStyle/>
          <a:p>
            <a:pPr marL="0" indent="0">
              <a:buNone/>
            </a:pPr>
            <a:endParaRPr lang="en-US" dirty="0" smtClean="0">
              <a:hlinkClick r:id="rId2"/>
            </a:endParaRPr>
          </a:p>
          <a:p>
            <a:pPr marL="0" indent="0">
              <a:buNone/>
            </a:pPr>
            <a:endParaRPr lang="en-US" dirty="0">
              <a:hlinkClick r:id="rId2"/>
            </a:endParaRPr>
          </a:p>
          <a:p>
            <a:pPr marL="0" indent="0">
              <a:buNone/>
            </a:pPr>
            <a:r>
              <a:rPr lang="en-US" dirty="0" smtClean="0">
                <a:hlinkClick r:id="rId2"/>
              </a:rPr>
              <a:t>https</a:t>
            </a:r>
            <a:r>
              <a:rPr lang="en-US" dirty="0">
                <a:hlinkClick r:id="rId2"/>
              </a:rPr>
              <a:t>://github.com/bluedatainc/solutions/tree/master/ActionScripts/scripts</a:t>
            </a:r>
            <a:endParaRPr lang="en-US" dirty="0"/>
          </a:p>
        </p:txBody>
      </p:sp>
    </p:spTree>
    <p:extLst>
      <p:ext uri="{BB962C8B-B14F-4D97-AF65-F5344CB8AC3E}">
        <p14:creationId xmlns:p14="http://schemas.microsoft.com/office/powerpoint/2010/main" val="286467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Content Placeholder 3" descr="questions.jpeg"/>
          <p:cNvPicPr>
            <a:picLocks noGrp="1" noChangeAspect="1"/>
          </p:cNvPicPr>
          <p:nvPr>
            <p:ph idx="1"/>
          </p:nvPr>
        </p:nvPicPr>
        <p:blipFill>
          <a:blip r:embed="rId2">
            <a:extLst>
              <a:ext uri="{28A0092B-C50C-407E-A947-70E740481C1C}">
                <a14:useLocalDpi xmlns:a14="http://schemas.microsoft.com/office/drawing/2010/main" val="0"/>
              </a:ext>
            </a:extLst>
          </a:blip>
          <a:srcRect l="-40810" r="-40810"/>
          <a:stretch>
            <a:fillRect/>
          </a:stretch>
        </p:blipFill>
        <p:spPr/>
      </p:pic>
    </p:spTree>
    <p:extLst>
      <p:ext uri="{BB962C8B-B14F-4D97-AF65-F5344CB8AC3E}">
        <p14:creationId xmlns:p14="http://schemas.microsoft.com/office/powerpoint/2010/main" val="56864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228600" y="57150"/>
            <a:ext cx="8229600" cy="857250"/>
          </a:xfrm>
        </p:spPr>
        <p:txBody>
          <a:bodyPr/>
          <a:lstStyle/>
          <a:p>
            <a:r>
              <a:rPr lang="en-US" dirty="0">
                <a:latin typeface="Arial Black" charset="0"/>
                <a:cs typeface="Arial Black" charset="0"/>
              </a:rPr>
              <a:t>Agenda </a:t>
            </a:r>
            <a:r>
              <a:rPr lang="mr-IN" dirty="0">
                <a:latin typeface="Arial Black" charset="0"/>
                <a:cs typeface="Arial Black" charset="0"/>
              </a:rPr>
              <a:t>–</a:t>
            </a:r>
            <a:r>
              <a:rPr lang="en-US" dirty="0">
                <a:latin typeface="Arial Black" charset="0"/>
                <a:cs typeface="Arial Black" charset="0"/>
              </a:rPr>
              <a:t> Day 3</a:t>
            </a:r>
          </a:p>
        </p:txBody>
      </p:sp>
      <p:graphicFrame>
        <p:nvGraphicFramePr>
          <p:cNvPr id="4" name="Table 3"/>
          <p:cNvGraphicFramePr>
            <a:graphicFrameLocks noGrp="1"/>
          </p:cNvGraphicFramePr>
          <p:nvPr>
            <p:extLst>
              <p:ext uri="{D42A27DB-BD31-4B8C-83A1-F6EECF244321}">
                <p14:modId xmlns:p14="http://schemas.microsoft.com/office/powerpoint/2010/main" val="3326319383"/>
              </p:ext>
            </p:extLst>
          </p:nvPr>
        </p:nvGraphicFramePr>
        <p:xfrm>
          <a:off x="58738" y="819150"/>
          <a:ext cx="8602662" cy="3542029"/>
        </p:xfrm>
        <a:graphic>
          <a:graphicData uri="http://schemas.openxmlformats.org/drawingml/2006/table">
            <a:tbl>
              <a:tblPr/>
              <a:tblGrid>
                <a:gridCol w="1243097"/>
                <a:gridCol w="4864015"/>
                <a:gridCol w="990600"/>
                <a:gridCol w="1504950"/>
              </a:tblGrid>
              <a:tr h="2714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mbria"/>
                          <a:ea typeface="MS PGothic" charset="0"/>
                          <a:cs typeface="Cambria"/>
                        </a:rPr>
                        <a:t>Topics</a:t>
                      </a:r>
                      <a:endParaRPr kumimoji="0" lang="en-US" sz="12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mbria"/>
                          <a:ea typeface="MS PGothic" charset="0"/>
                          <a:cs typeface="Cambria"/>
                        </a:rPr>
                        <a:t>Content</a:t>
                      </a:r>
                      <a:endParaRPr kumimoji="0" lang="en-US" sz="12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Cambria"/>
                          <a:ea typeface="ＭＳ 明朝" charset="0"/>
                          <a:cs typeface="Cambria"/>
                        </a:rPr>
                        <a:t>Owner</a:t>
                      </a:r>
                      <a:endParaRPr kumimoji="0" lang="en-US" sz="16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mbria"/>
                          <a:ea typeface="MS PGothic" charset="0"/>
                          <a:cs typeface="Cambria"/>
                        </a:rPr>
                        <a:t>Time</a:t>
                      </a:r>
                      <a:endParaRPr kumimoji="0" lang="en-US" sz="12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r>
              <a:tr h="5492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APIs</a:t>
                      </a: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171450" marR="0" lvl="0" indent="-171450" algn="l" defTabSz="457200" rtl="0" eaLnBrk="1" fontAlgn="base" latinLnBrk="0" hangingPunct="1">
                        <a:lnSpc>
                          <a:spcPct val="100000"/>
                        </a:lnSpc>
                        <a:spcBef>
                          <a:spcPct val="0"/>
                        </a:spcBef>
                        <a:spcAft>
                          <a:spcPct val="0"/>
                        </a:spcAft>
                        <a:buClrTx/>
                        <a:buSzTx/>
                        <a:buFont typeface="Arial"/>
                        <a:buChar char="•"/>
                        <a:tabLst/>
                        <a:defRPr/>
                      </a:pPr>
                      <a:r>
                        <a:rPr kumimoji="0" lang="en-US" sz="1200" b="0" i="0" u="none" strike="noStrike" cap="none" normalizeH="0" baseline="0" dirty="0" smtClean="0">
                          <a:ln>
                            <a:noFill/>
                          </a:ln>
                          <a:solidFill>
                            <a:srgbClr val="004875"/>
                          </a:solidFill>
                          <a:effectLst/>
                          <a:latin typeface="Cambria"/>
                          <a:ea typeface="MS PGothic" charset="0"/>
                          <a:cs typeface="Cambria"/>
                        </a:rPr>
                        <a:t>     Introduction to APIs</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Types of BlueData APIs</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defRPr/>
                      </a:pPr>
                      <a:endParaRPr kumimoji="0" lang="en-US" sz="11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 typeface="Symbol" charset="0"/>
                        <a:buNone/>
                        <a:tabLst/>
                        <a:defRPr/>
                      </a:pPr>
                      <a:r>
                        <a:rPr kumimoji="0" lang="en-US" sz="1100" b="0" i="0" u="none" strike="noStrike" cap="none" normalizeH="0" baseline="0" dirty="0" smtClean="0">
                          <a:ln>
                            <a:noFill/>
                          </a:ln>
                          <a:solidFill>
                            <a:srgbClr val="004875"/>
                          </a:solidFill>
                          <a:effectLst/>
                          <a:latin typeface="Cambria"/>
                          <a:ea typeface="MS PGothic" charset="0"/>
                          <a:cs typeface="Cambria"/>
                        </a:rPr>
                        <a:t>Sahithi</a:t>
                      </a: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defRPr/>
                      </a:pPr>
                      <a:endParaRPr kumimoji="0" lang="en-US" sz="1100" b="0" i="0" u="none" strike="noStrike" cap="none" normalizeH="0" baseline="0" dirty="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 typeface="Symbol" charset="0"/>
                        <a:buNone/>
                        <a:tabLst/>
                        <a:defRPr/>
                      </a:pPr>
                      <a:r>
                        <a:rPr kumimoji="0" lang="en-US" sz="1100" b="0" i="0" u="none" strike="noStrike" cap="none" normalizeH="0" baseline="0" dirty="0" smtClean="0">
                          <a:ln>
                            <a:noFill/>
                          </a:ln>
                          <a:solidFill>
                            <a:srgbClr val="004875"/>
                          </a:solidFill>
                          <a:effectLst/>
                          <a:latin typeface="Cambria"/>
                          <a:ea typeface="MS PGothic" charset="0"/>
                          <a:cs typeface="Cambria"/>
                        </a:rPr>
                        <a:t>9:00 am -10:15 am </a:t>
                      </a:r>
                    </a:p>
                    <a:p>
                      <a:pPr marL="0" marR="0" lvl="0" indent="0" algn="l" defTabSz="457200" rtl="0" eaLnBrk="1" fontAlgn="base" latinLnBrk="0" hangingPunct="1">
                        <a:lnSpc>
                          <a:spcPct val="100000"/>
                        </a:lnSpc>
                        <a:spcBef>
                          <a:spcPct val="0"/>
                        </a:spcBef>
                        <a:spcAft>
                          <a:spcPct val="0"/>
                        </a:spcAft>
                        <a:buClrTx/>
                        <a:buSzTx/>
                        <a:buFont typeface="Symbol" charset="0"/>
                        <a:buNone/>
                        <a:tabLst/>
                        <a:defRPr/>
                      </a:pPr>
                      <a:endParaRPr kumimoji="0" lang="en-US" sz="1100" b="0" i="0" u="none" strike="noStrike" cap="none" normalizeH="0" baseline="0" dirty="0" smtClean="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24606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Break </a:t>
                      </a: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defRPr/>
                      </a:pPr>
                      <a:endParaRPr kumimoji="0" lang="en-US" sz="11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defRPr/>
                      </a:pPr>
                      <a:r>
                        <a:rPr kumimoji="0" lang="en-US" sz="1100" b="0" i="0" u="none" strike="noStrike" cap="none" normalizeH="0" baseline="0" dirty="0" smtClean="0">
                          <a:ln>
                            <a:noFill/>
                          </a:ln>
                          <a:solidFill>
                            <a:srgbClr val="004875"/>
                          </a:solidFill>
                          <a:effectLst/>
                          <a:latin typeface="Cambria"/>
                          <a:ea typeface="MS PGothic" charset="0"/>
                          <a:cs typeface="Cambria"/>
                        </a:rPr>
                        <a:t> 10:15 am – 10:30 am</a:t>
                      </a:r>
                      <a:endParaRPr kumimoji="0" lang="en-US" sz="11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609600">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APIs</a:t>
                      </a: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71450" marR="0" lvl="0" indent="-171450" algn="l" defTabSz="457200" rtl="0" eaLnBrk="1" fontAlgn="base" latinLnBrk="0" hangingPunct="1">
                        <a:lnSpc>
                          <a:spcPct val="100000"/>
                        </a:lnSpc>
                        <a:spcBef>
                          <a:spcPct val="0"/>
                        </a:spcBef>
                        <a:spcAft>
                          <a:spcPct val="0"/>
                        </a:spcAft>
                        <a:buClrTx/>
                        <a:buSzTx/>
                        <a:buFont typeface="Arial"/>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 Walkthrough all the github APIs</a:t>
                      </a:r>
                    </a:p>
                    <a:p>
                      <a:pPr marL="171450" marR="0" lvl="0" indent="-171450" algn="l" defTabSz="457200" rtl="0" eaLnBrk="1" fontAlgn="base" latinLnBrk="0" hangingPunct="1">
                        <a:lnSpc>
                          <a:spcPct val="100000"/>
                        </a:lnSpc>
                        <a:spcBef>
                          <a:spcPct val="0"/>
                        </a:spcBef>
                        <a:spcAft>
                          <a:spcPct val="0"/>
                        </a:spcAft>
                        <a:buClrTx/>
                        <a:buSzTx/>
                        <a:buFont typeface="Arial"/>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 Lab exercise to create cluster, create tenant etc., </a:t>
                      </a: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defRPr/>
                      </a:pPr>
                      <a:endParaRPr kumimoji="0" lang="en-US" sz="11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 typeface="Symbol" charset="0"/>
                        <a:buNone/>
                        <a:tabLst/>
                        <a:defRPr/>
                      </a:pPr>
                      <a:r>
                        <a:rPr kumimoji="0" lang="en-US" sz="1100" b="0" i="0" u="none" strike="noStrike" cap="none" normalizeH="0" baseline="0" dirty="0" smtClean="0">
                          <a:ln>
                            <a:noFill/>
                          </a:ln>
                          <a:solidFill>
                            <a:srgbClr val="004875"/>
                          </a:solidFill>
                          <a:effectLst/>
                          <a:latin typeface="Cambria"/>
                          <a:ea typeface="MS PGothic" charset="0"/>
                          <a:cs typeface="Cambria"/>
                        </a:rPr>
                        <a:t>Sahithi</a:t>
                      </a:r>
                      <a:endParaRPr kumimoji="0" lang="en-US" sz="11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defRPr/>
                      </a:pPr>
                      <a:endParaRPr kumimoji="0" lang="en-US" sz="11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 typeface="Symbol" charset="0"/>
                        <a:buNone/>
                        <a:tabLst/>
                        <a:defRPr/>
                      </a:pPr>
                      <a:r>
                        <a:rPr kumimoji="0" lang="en-US" sz="1100" b="0" i="0" u="none" strike="noStrike" cap="none" normalizeH="0" baseline="0" dirty="0" smtClean="0">
                          <a:ln>
                            <a:noFill/>
                          </a:ln>
                          <a:solidFill>
                            <a:srgbClr val="004875"/>
                          </a:solidFill>
                          <a:effectLst/>
                          <a:latin typeface="Cambria"/>
                          <a:ea typeface="MS PGothic" charset="0"/>
                          <a:cs typeface="Cambria"/>
                        </a:rPr>
                        <a:t>10:30 am – 11:30 am</a:t>
                      </a:r>
                      <a:endParaRPr kumimoji="0" lang="en-US" sz="11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BlueData </a:t>
                      </a:r>
                      <a:r>
                        <a:rPr kumimoji="0" lang="en-US" sz="1200" b="0" i="0" u="none" strike="noStrike" cap="none" normalizeH="0" baseline="0" dirty="0" smtClean="0">
                          <a:ln>
                            <a:noFill/>
                          </a:ln>
                          <a:solidFill>
                            <a:srgbClr val="004875"/>
                          </a:solidFill>
                          <a:effectLst/>
                          <a:latin typeface="Cambria"/>
                          <a:ea typeface="MS PGothic" charset="0"/>
                          <a:cs typeface="Cambria"/>
                        </a:rPr>
                        <a:t>Monitoring</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concepts</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100" b="0" i="0" u="none" strike="noStrike" cap="none" normalizeH="0" baseline="0" dirty="0" smtClean="0">
                          <a:ln>
                            <a:noFill/>
                          </a:ln>
                          <a:solidFill>
                            <a:srgbClr val="004875"/>
                          </a:solidFill>
                          <a:effectLst/>
                          <a:latin typeface="Cambria"/>
                          <a:ea typeface="MS PGothic" charset="0"/>
                          <a:cs typeface="Cambria"/>
                        </a:rPr>
                        <a:t>High-level workflow of Monitoring in EPIC</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100" b="0" i="0" u="none" strike="noStrike" cap="none" normalizeH="0" baseline="0" dirty="0" smtClean="0">
                          <a:ln>
                            <a:noFill/>
                          </a:ln>
                          <a:solidFill>
                            <a:srgbClr val="004875"/>
                          </a:solidFill>
                          <a:effectLst/>
                          <a:latin typeface="Cambria"/>
                          <a:ea typeface="MS PGothic" charset="0"/>
                          <a:cs typeface="Cambria"/>
                        </a:rPr>
                        <a:t>Elastic Search Monitoring concepts</a:t>
                      </a: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ＭＳ 明朝"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ＭＳ 明朝" charset="0"/>
                          <a:cs typeface="Cambria"/>
                        </a:rPr>
                        <a:t>Sahithi</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11:30 am –12:30 pm</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8600">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Lunch</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hMerge="1">
                  <a:txBody>
                    <a:bodyPr/>
                    <a:lstStyle/>
                    <a:p>
                      <a:endParaRPr lang="en-US"/>
                    </a:p>
                  </a:txBody>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12:30 pm – 1:30 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5492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BlueData Alerting</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concepts</a:t>
                      </a:r>
                      <a:endParaRPr kumimoji="0" lang="en-US" sz="1200" b="0" i="0" u="none" strike="noStrike" cap="none" normalizeH="0" baseline="0" dirty="0" smtClean="0">
                        <a:ln>
                          <a:noFill/>
                        </a:ln>
                        <a:solidFill>
                          <a:srgbClr val="004875"/>
                        </a:solidFill>
                        <a:effectLst/>
                        <a:latin typeface="Cambria"/>
                        <a:ea typeface="ＭＳ 明朝"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Alerting concepts in EPIC</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Set up email alerts using Nagios</a:t>
                      </a: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Sahithi</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1:30pm </a:t>
                      </a:r>
                      <a:r>
                        <a:rPr kumimoji="0" lang="en-US" sz="1200" b="0" i="0" u="none" strike="noStrike" cap="none" normalizeH="0" baseline="0" dirty="0">
                          <a:ln>
                            <a:noFill/>
                          </a:ln>
                          <a:solidFill>
                            <a:srgbClr val="004875"/>
                          </a:solidFill>
                          <a:effectLst/>
                          <a:latin typeface="Cambria"/>
                          <a:ea typeface="MS PGothic" charset="0"/>
                          <a:cs typeface="Cambria"/>
                        </a:rPr>
                        <a:t>– </a:t>
                      </a:r>
                      <a:r>
                        <a:rPr kumimoji="0" lang="en-US" sz="1200" b="0" i="0" u="none" strike="noStrike" cap="none" normalizeH="0" baseline="0" dirty="0" smtClean="0">
                          <a:ln>
                            <a:noFill/>
                          </a:ln>
                          <a:solidFill>
                            <a:srgbClr val="004875"/>
                          </a:solidFill>
                          <a:effectLst/>
                          <a:latin typeface="Cambria"/>
                          <a:ea typeface="MS PGothic" charset="0"/>
                          <a:cs typeface="Cambria"/>
                        </a:rPr>
                        <a:t>2</a:t>
                      </a:r>
                      <a:r>
                        <a:rPr kumimoji="0" lang="en-US" sz="1200" b="0" i="0" u="none" strike="noStrike" cap="none" normalizeH="0" baseline="0" dirty="0">
                          <a:ln>
                            <a:noFill/>
                          </a:ln>
                          <a:solidFill>
                            <a:srgbClr val="004875"/>
                          </a:solidFill>
                          <a:effectLst/>
                          <a:latin typeface="Cambria"/>
                          <a:ea typeface="MS PGothic" charset="0"/>
                          <a:cs typeface="Cambria"/>
                        </a:rPr>
                        <a:t>:30pm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5686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Q&amp;A</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Any specific usecase questions</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2</a:t>
                      </a:r>
                      <a:r>
                        <a:rPr kumimoji="0" lang="en-US" sz="1200" b="0" i="0" u="none" strike="noStrike" cap="none" normalizeH="0" baseline="0" dirty="0" smtClean="0">
                          <a:ln>
                            <a:noFill/>
                          </a:ln>
                          <a:solidFill>
                            <a:srgbClr val="004875"/>
                          </a:solidFill>
                          <a:effectLst/>
                          <a:latin typeface="Cambria"/>
                          <a:ea typeface="MS PGothic" charset="0"/>
                          <a:cs typeface="Cambria"/>
                        </a:rPr>
                        <a:t>:30pm </a:t>
                      </a:r>
                      <a:r>
                        <a:rPr kumimoji="0" lang="en-US" sz="1200" b="0" i="0" u="none" strike="noStrike" cap="none" normalizeH="0" baseline="0" dirty="0">
                          <a:ln>
                            <a:noFill/>
                          </a:ln>
                          <a:solidFill>
                            <a:srgbClr val="004875"/>
                          </a:solidFill>
                          <a:effectLst/>
                          <a:latin typeface="Cambria"/>
                          <a:ea typeface="MS PGothic" charset="0"/>
                          <a:cs typeface="Cambria"/>
                        </a:rPr>
                        <a:t>– </a:t>
                      </a:r>
                      <a:r>
                        <a:rPr kumimoji="0" lang="en-US" sz="1200" b="0" i="0" u="none" strike="noStrike" cap="none" normalizeH="0" baseline="0" dirty="0" smtClean="0">
                          <a:ln>
                            <a:noFill/>
                          </a:ln>
                          <a:solidFill>
                            <a:srgbClr val="004875"/>
                          </a:solidFill>
                          <a:effectLst/>
                          <a:latin typeface="Cambria"/>
                          <a:ea typeface="MS PGothic" charset="0"/>
                          <a:cs typeface="Cambria"/>
                        </a:rPr>
                        <a:t>4:00pm</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0340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api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263" y="1501775"/>
            <a:ext cx="3781425"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004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atin typeface="Arial Black" charset="0"/>
              </a:rPr>
              <a:t>What is REST API??</a:t>
            </a:r>
          </a:p>
        </p:txBody>
      </p:sp>
      <p:sp>
        <p:nvSpPr>
          <p:cNvPr id="3" name="Content Placeholder 2"/>
          <p:cNvSpPr>
            <a:spLocks noGrp="1"/>
          </p:cNvSpPr>
          <p:nvPr>
            <p:ph idx="1"/>
          </p:nvPr>
        </p:nvSpPr>
        <p:spPr>
          <a:xfrm>
            <a:off x="409575" y="1181100"/>
            <a:ext cx="8229600" cy="3394075"/>
          </a:xfrm>
        </p:spPr>
        <p:txBody>
          <a:bodyPr/>
          <a:lstStyle/>
          <a:p>
            <a:pPr marL="0" indent="0">
              <a:buFont typeface="Arial" charset="0"/>
              <a:buNone/>
              <a:defRPr/>
            </a:pPr>
            <a:endParaRPr lang="en-US" sz="2400" dirty="0">
              <a:solidFill>
                <a:schemeClr val="tx1"/>
              </a:solidFill>
            </a:endParaRPr>
          </a:p>
          <a:p>
            <a:pPr marL="0" indent="0">
              <a:buFont typeface="Arial" charset="0"/>
              <a:buNone/>
              <a:defRPr/>
            </a:pPr>
            <a:endParaRPr lang="en-US" sz="2400" dirty="0">
              <a:solidFill>
                <a:schemeClr val="tx1"/>
              </a:solidFill>
            </a:endParaRPr>
          </a:p>
          <a:p>
            <a:pPr>
              <a:defRPr/>
            </a:pPr>
            <a:endParaRPr lang="en-US" sz="2400" dirty="0" smtClean="0">
              <a:solidFill>
                <a:schemeClr val="tx1"/>
              </a:solidFill>
            </a:endParaRPr>
          </a:p>
          <a:p>
            <a:pPr marL="0" indent="0">
              <a:buFont typeface="Arial" charset="0"/>
              <a:buNone/>
              <a:defRPr/>
            </a:pPr>
            <a:endParaRPr lang="en-US" sz="2400" dirty="0" smtClean="0">
              <a:solidFill>
                <a:schemeClr val="tx1"/>
              </a:solidFill>
            </a:endParaRPr>
          </a:p>
          <a:p>
            <a:pPr marL="0" indent="0">
              <a:buFont typeface="Arial" charset="0"/>
              <a:buNone/>
              <a:defRPr/>
            </a:pPr>
            <a:endParaRPr lang="en-US" sz="2400" dirty="0">
              <a:solidFill>
                <a:schemeClr val="tx1"/>
              </a:solidFill>
            </a:endParaRPr>
          </a:p>
          <a:p>
            <a:pPr marL="0" indent="0">
              <a:buFont typeface="Arial" charset="0"/>
              <a:buNone/>
              <a:defRPr/>
            </a:pPr>
            <a:endParaRPr lang="en-US" sz="2400" dirty="0" smtClean="0">
              <a:solidFill>
                <a:schemeClr val="tx1"/>
              </a:solidFill>
            </a:endParaRPr>
          </a:p>
          <a:p>
            <a:pPr marL="0" indent="0">
              <a:buFont typeface="Arial" charset="0"/>
              <a:buNone/>
              <a:defRPr/>
            </a:pPr>
            <a:endParaRPr lang="en-US" sz="2400" dirty="0">
              <a:solidFill>
                <a:schemeClr val="tx1"/>
              </a:solidFill>
            </a:endParaRPr>
          </a:p>
          <a:p>
            <a:pPr marL="0" indent="0">
              <a:buFont typeface="Arial" charset="0"/>
              <a:buNone/>
              <a:defRPr/>
            </a:pPr>
            <a:endParaRPr lang="en-US" sz="2400" dirty="0" smtClean="0">
              <a:solidFill>
                <a:schemeClr val="tx1"/>
              </a:solidFill>
            </a:endParaRPr>
          </a:p>
        </p:txBody>
      </p:sp>
      <p:pic>
        <p:nvPicPr>
          <p:cNvPr id="41987" name="Picture 4" descr="rest-api.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900113"/>
            <a:ext cx="7102475" cy="424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746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a:xfrm>
            <a:off x="109538" y="177800"/>
            <a:ext cx="9034462" cy="857250"/>
          </a:xfrm>
        </p:spPr>
        <p:txBody>
          <a:bodyPr/>
          <a:lstStyle/>
          <a:p>
            <a:r>
              <a:rPr lang="en-US" sz="2800">
                <a:latin typeface="Arial Black" charset="0"/>
              </a:rPr>
              <a:t>BlueData Restful API</a:t>
            </a:r>
          </a:p>
        </p:txBody>
      </p:sp>
      <p:sp>
        <p:nvSpPr>
          <p:cNvPr id="44034" name="Content Placeholder 2"/>
          <p:cNvSpPr>
            <a:spLocks noGrp="1"/>
          </p:cNvSpPr>
          <p:nvPr>
            <p:ph idx="1"/>
          </p:nvPr>
        </p:nvSpPr>
        <p:spPr>
          <a:xfrm>
            <a:off x="252413" y="795338"/>
            <a:ext cx="8643937" cy="3617912"/>
          </a:xfrm>
        </p:spPr>
        <p:txBody>
          <a:bodyPr/>
          <a:lstStyle/>
          <a:p>
            <a:pPr marL="57150" indent="0">
              <a:buFont typeface="Arial" charset="0"/>
              <a:buNone/>
            </a:pPr>
            <a:endParaRPr lang="en-US" dirty="0">
              <a:solidFill>
                <a:schemeClr val="tx1"/>
              </a:solidFill>
              <a:latin typeface="Calibri" charset="0"/>
              <a:ea typeface="MS PGothic" charset="0"/>
            </a:endParaRPr>
          </a:p>
          <a:p>
            <a:pPr marL="57150" indent="0"/>
            <a:r>
              <a:rPr lang="en-US" sz="1600" dirty="0">
                <a:solidFill>
                  <a:schemeClr val="tx1"/>
                </a:solidFill>
                <a:latin typeface="Bookman Old Style" charset="0"/>
                <a:ea typeface="MS PGothic" charset="0"/>
                <a:cs typeface="Bookman Old Style" charset="0"/>
              </a:rPr>
              <a:t>All actions that’s performed in UI can be submitted as REST APIs. These are generally classified under</a:t>
            </a:r>
          </a:p>
          <a:p>
            <a:pPr lvl="1"/>
            <a:r>
              <a:rPr lang="en-US" sz="1600" dirty="0">
                <a:solidFill>
                  <a:schemeClr val="tx1"/>
                </a:solidFill>
                <a:latin typeface="Bookman Old Style" charset="0"/>
                <a:cs typeface="Bookman Old Style" charset="0"/>
              </a:rPr>
              <a:t>Tenant Actions (CRUD, list Tenants) </a:t>
            </a:r>
          </a:p>
          <a:p>
            <a:pPr lvl="1"/>
            <a:r>
              <a:rPr lang="en-US" sz="1600" dirty="0">
                <a:solidFill>
                  <a:schemeClr val="tx1"/>
                </a:solidFill>
                <a:latin typeface="Bookman Old Style" charset="0"/>
                <a:cs typeface="Bookman Old Style" charset="0"/>
              </a:rPr>
              <a:t>Tenant configuration APIs (Nodes, IP addresses, roles, users)</a:t>
            </a:r>
          </a:p>
          <a:p>
            <a:pPr lvl="1"/>
            <a:r>
              <a:rPr lang="en-US" sz="1600" dirty="0">
                <a:solidFill>
                  <a:schemeClr val="tx1"/>
                </a:solidFill>
                <a:latin typeface="Bookman Old Style" charset="0"/>
                <a:cs typeface="Bookman Old Style" charset="0"/>
              </a:rPr>
              <a:t>Cluster life cycle APIs (List clusters, start, stop, reboot)</a:t>
            </a:r>
          </a:p>
          <a:p>
            <a:pPr lvl="1"/>
            <a:r>
              <a:rPr lang="en-US" sz="1600" dirty="0">
                <a:solidFill>
                  <a:schemeClr val="tx1"/>
                </a:solidFill>
                <a:latin typeface="Bookman Old Style" charset="0"/>
                <a:cs typeface="Bookman Old Style" charset="0"/>
              </a:rPr>
              <a:t>Cluster configuration APIs (Nodes, IP addresses, roles, services)</a:t>
            </a:r>
          </a:p>
          <a:p>
            <a:pPr lvl="1"/>
            <a:r>
              <a:rPr lang="en-US" sz="1600" dirty="0">
                <a:solidFill>
                  <a:schemeClr val="tx1"/>
                </a:solidFill>
                <a:latin typeface="Bookman Old Style" charset="0"/>
                <a:cs typeface="Bookman Old Style" charset="0"/>
              </a:rPr>
              <a:t>ActionScripts (Add packages, submit jobs, add users)</a:t>
            </a:r>
          </a:p>
          <a:p>
            <a:pPr lvl="1"/>
            <a:r>
              <a:rPr lang="en-US" sz="1600" dirty="0" err="1">
                <a:solidFill>
                  <a:schemeClr val="tx1"/>
                </a:solidFill>
                <a:latin typeface="Bookman Old Style" charset="0"/>
                <a:cs typeface="Bookman Old Style" charset="0"/>
              </a:rPr>
              <a:t>DataTap</a:t>
            </a:r>
            <a:r>
              <a:rPr lang="en-US" sz="1600" dirty="0">
                <a:solidFill>
                  <a:schemeClr val="tx1"/>
                </a:solidFill>
                <a:latin typeface="Bookman Old Style" charset="0"/>
                <a:cs typeface="Bookman Old Style" charset="0"/>
              </a:rPr>
              <a:t> Actions (CRUD)</a:t>
            </a:r>
          </a:p>
          <a:p>
            <a:pPr lvl="1"/>
            <a:endParaRPr lang="en-US" sz="1600" dirty="0">
              <a:solidFill>
                <a:schemeClr val="tx1"/>
              </a:solidFill>
              <a:latin typeface="Bookman Old Style" charset="0"/>
              <a:cs typeface="Bookman Old Style" charset="0"/>
            </a:endParaRPr>
          </a:p>
          <a:p>
            <a:pPr marL="57150" indent="0"/>
            <a:r>
              <a:rPr lang="en-US" sz="1600" dirty="0">
                <a:solidFill>
                  <a:schemeClr val="tx1"/>
                </a:solidFill>
                <a:latin typeface="Bookman Old Style" charset="0"/>
                <a:ea typeface="MS PGothic" charset="0"/>
                <a:cs typeface="Bookman Old Style" charset="0"/>
              </a:rPr>
              <a:t>APIs use the same authentication as BlueData UI and can be accessed over https</a:t>
            </a:r>
          </a:p>
          <a:p>
            <a:pPr marL="57150" indent="0"/>
            <a:endParaRPr lang="en-US" sz="1600" dirty="0">
              <a:solidFill>
                <a:schemeClr val="tx1"/>
              </a:solidFill>
              <a:latin typeface="Bookman Old Style" charset="0"/>
              <a:ea typeface="MS PGothic" charset="0"/>
              <a:cs typeface="Bookman Old Style" charset="0"/>
            </a:endParaRPr>
          </a:p>
        </p:txBody>
      </p:sp>
    </p:spTree>
    <p:extLst>
      <p:ext uri="{BB962C8B-B14F-4D97-AF65-F5344CB8AC3E}">
        <p14:creationId xmlns:p14="http://schemas.microsoft.com/office/powerpoint/2010/main" val="106821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a:xfrm>
            <a:off x="457200" y="171450"/>
            <a:ext cx="8229600" cy="488950"/>
          </a:xfrm>
        </p:spPr>
        <p:txBody>
          <a:bodyPr/>
          <a:lstStyle/>
          <a:p>
            <a:r>
              <a:rPr lang="en-US" sz="2800">
                <a:latin typeface="Arial Black" charset="0"/>
              </a:rPr>
              <a:t>Site Admin &amp; Tenant APIs</a:t>
            </a:r>
          </a:p>
        </p:txBody>
      </p:sp>
      <p:sp>
        <p:nvSpPr>
          <p:cNvPr id="2" name="TextBox 1">
            <a:extLst>
              <a:ext uri="{FF2B5EF4-FFF2-40B4-BE49-F238E27FC236}"/>
            </a:extLst>
          </p:cNvPr>
          <p:cNvSpPr txBox="1"/>
          <p:nvPr/>
        </p:nvSpPr>
        <p:spPr>
          <a:xfrm>
            <a:off x="434975" y="2187575"/>
            <a:ext cx="2625725" cy="1754188"/>
          </a:xfrm>
          <a:prstGeom prst="rect">
            <a:avLst/>
          </a:prstGeom>
          <a:noFill/>
        </p:spPr>
        <p:txBody>
          <a:bodyPr>
            <a:spAutoFit/>
          </a:bodyPr>
          <a:lstStyle/>
          <a:p>
            <a:pPr>
              <a:defRPr/>
            </a:pPr>
            <a:r>
              <a:rPr lang="en-US" sz="1200" b="1" dirty="0">
                <a:latin typeface="Bookman Old Style"/>
                <a:ea typeface="MS PGothic" panose="020B0600070205080204" pitchFamily="34" charset="-128"/>
                <a:cs typeface="Bookman Old Style"/>
              </a:rPr>
              <a:t>Site Admin APIs</a:t>
            </a:r>
          </a:p>
          <a:p>
            <a:pPr marL="285750" indent="-285750">
              <a:buFontTx/>
              <a:buChar char="-"/>
              <a:defRPr/>
            </a:pPr>
            <a:r>
              <a:rPr lang="en-US" sz="1200" dirty="0">
                <a:latin typeface="Bookman Old Style"/>
                <a:ea typeface="MS PGothic" panose="020B0600070205080204" pitchFamily="34" charset="-128"/>
                <a:cs typeface="Bookman Old Style"/>
              </a:rPr>
              <a:t>Login &amp; session creation</a:t>
            </a:r>
          </a:p>
          <a:p>
            <a:pPr marL="285750" indent="-285750">
              <a:buFontTx/>
              <a:buChar char="-"/>
              <a:defRPr/>
            </a:pPr>
            <a:r>
              <a:rPr lang="en-US" sz="1200" dirty="0">
                <a:latin typeface="Bookman Old Style"/>
                <a:ea typeface="MS PGothic" panose="020B0600070205080204" pitchFamily="34" charset="-128"/>
                <a:cs typeface="Bookman Old Style"/>
              </a:rPr>
              <a:t>Create new tenants</a:t>
            </a:r>
          </a:p>
          <a:p>
            <a:pPr marL="285750" indent="-285750">
              <a:buFontTx/>
              <a:buChar char="-"/>
              <a:defRPr/>
            </a:pPr>
            <a:r>
              <a:rPr lang="en-US" sz="1200" dirty="0">
                <a:latin typeface="Bookman Old Style"/>
                <a:ea typeface="MS PGothic" panose="020B0600070205080204" pitchFamily="34" charset="-128"/>
                <a:cs typeface="Bookman Old Style"/>
              </a:rPr>
              <a:t>Assign security role to tenant</a:t>
            </a:r>
          </a:p>
          <a:p>
            <a:pPr marL="285750" indent="-285750">
              <a:buFontTx/>
              <a:buChar char="-"/>
              <a:defRPr/>
            </a:pPr>
            <a:r>
              <a:rPr lang="en-US" sz="1200" dirty="0">
                <a:latin typeface="Bookman Old Style"/>
                <a:ea typeface="MS PGothic" panose="020B0600070205080204" pitchFamily="34" charset="-128"/>
                <a:cs typeface="Bookman Old Style"/>
              </a:rPr>
              <a:t>Reset password</a:t>
            </a:r>
          </a:p>
          <a:p>
            <a:pPr marL="285750" indent="-285750">
              <a:buFontTx/>
              <a:buChar char="-"/>
              <a:defRPr/>
            </a:pPr>
            <a:r>
              <a:rPr lang="en-US" sz="1200" dirty="0">
                <a:latin typeface="Bookman Old Style"/>
                <a:ea typeface="MS PGothic" panose="020B0600070205080204" pitchFamily="34" charset="-128"/>
                <a:cs typeface="Bookman Old Style"/>
              </a:rPr>
              <a:t>Get users for tenant</a:t>
            </a:r>
          </a:p>
          <a:p>
            <a:pPr marL="285750" indent="-285750">
              <a:buFontTx/>
              <a:buChar char="-"/>
              <a:defRPr/>
            </a:pPr>
            <a:r>
              <a:rPr lang="en-US" sz="1200" dirty="0">
                <a:latin typeface="Bookman Old Style"/>
                <a:ea typeface="MS PGothic" panose="020B0600070205080204" pitchFamily="34" charset="-128"/>
                <a:cs typeface="Bookman Old Style"/>
              </a:rPr>
              <a:t>Revoke user access to tenant &amp; more</a:t>
            </a:r>
          </a:p>
        </p:txBody>
      </p:sp>
      <p:sp>
        <p:nvSpPr>
          <p:cNvPr id="15" name="TextBox 14">
            <a:extLst>
              <a:ext uri="{FF2B5EF4-FFF2-40B4-BE49-F238E27FC236}"/>
            </a:extLst>
          </p:cNvPr>
          <p:cNvSpPr txBox="1"/>
          <p:nvPr/>
        </p:nvSpPr>
        <p:spPr>
          <a:xfrm>
            <a:off x="5521325" y="1922463"/>
            <a:ext cx="3265488" cy="2492375"/>
          </a:xfrm>
          <a:prstGeom prst="rect">
            <a:avLst/>
          </a:prstGeom>
          <a:noFill/>
        </p:spPr>
        <p:txBody>
          <a:bodyPr>
            <a:spAutoFit/>
          </a:bodyPr>
          <a:lstStyle/>
          <a:p>
            <a:pPr>
              <a:defRPr/>
            </a:pPr>
            <a:r>
              <a:rPr lang="en-US" sz="1200" b="1" dirty="0">
                <a:latin typeface="Bookman Old Style"/>
                <a:ea typeface="MS PGothic" panose="020B0600070205080204" pitchFamily="34" charset="-128"/>
                <a:cs typeface="Bookman Old Style"/>
              </a:rPr>
              <a:t>Tenant APIs</a:t>
            </a:r>
          </a:p>
          <a:p>
            <a:pPr marL="285750" indent="-285750">
              <a:buFontTx/>
              <a:buChar char="-"/>
              <a:defRPr/>
            </a:pPr>
            <a:r>
              <a:rPr lang="en-US" sz="1200" dirty="0">
                <a:latin typeface="Bookman Old Style"/>
                <a:ea typeface="MS PGothic" panose="020B0600070205080204" pitchFamily="34" charset="-128"/>
                <a:cs typeface="Bookman Old Style"/>
              </a:rPr>
              <a:t>Login &amp; session creation</a:t>
            </a:r>
          </a:p>
          <a:p>
            <a:pPr marL="285750" indent="-285750">
              <a:buFontTx/>
              <a:buChar char="-"/>
              <a:defRPr/>
            </a:pPr>
            <a:r>
              <a:rPr lang="en-US" sz="1200" dirty="0">
                <a:latin typeface="Bookman Old Style"/>
                <a:ea typeface="MS PGothic" panose="020B0600070205080204" pitchFamily="34" charset="-128"/>
                <a:cs typeface="Bookman Old Style"/>
              </a:rPr>
              <a:t>Obtain Tenant Admin session</a:t>
            </a:r>
          </a:p>
          <a:p>
            <a:pPr marL="285750" indent="-285750">
              <a:buFontTx/>
              <a:buChar char="-"/>
              <a:defRPr/>
            </a:pPr>
            <a:r>
              <a:rPr lang="en-US" sz="1200" dirty="0">
                <a:latin typeface="Bookman Old Style"/>
                <a:ea typeface="MS PGothic" panose="020B0600070205080204" pitchFamily="34" charset="-128"/>
                <a:cs typeface="Bookman Old Style"/>
              </a:rPr>
              <a:t>Install catalog image</a:t>
            </a:r>
          </a:p>
          <a:p>
            <a:pPr marL="285750" indent="-285750">
              <a:buFontTx/>
              <a:buChar char="-"/>
              <a:defRPr/>
            </a:pPr>
            <a:r>
              <a:rPr lang="en-US" sz="1200" dirty="0">
                <a:latin typeface="Bookman Old Style"/>
                <a:ea typeface="MS PGothic" panose="020B0600070205080204" pitchFamily="34" charset="-128"/>
                <a:cs typeface="Bookman Old Style"/>
              </a:rPr>
              <a:t>Create a Hadoop cluster</a:t>
            </a:r>
          </a:p>
          <a:p>
            <a:pPr marL="285750" indent="-285750">
              <a:buFontTx/>
              <a:buChar char="-"/>
              <a:defRPr/>
            </a:pPr>
            <a:r>
              <a:rPr lang="en-US" sz="1200" dirty="0">
                <a:latin typeface="Bookman Old Style"/>
                <a:ea typeface="MS PGothic" panose="020B0600070205080204" pitchFamily="34" charset="-128"/>
                <a:cs typeface="Bookman Old Style"/>
              </a:rPr>
              <a:t>Manage life-cycle of virtual cluster (start/stop/delete/reboot/etc.)</a:t>
            </a:r>
          </a:p>
          <a:p>
            <a:pPr marL="285750" indent="-285750">
              <a:buFontTx/>
              <a:buChar char="-"/>
              <a:defRPr/>
            </a:pPr>
            <a:r>
              <a:rPr lang="en-US" sz="1200" dirty="0">
                <a:latin typeface="Bookman Old Style"/>
                <a:ea typeface="MS PGothic" panose="020B0600070205080204" pitchFamily="34" charset="-128"/>
                <a:cs typeface="Bookman Old Style"/>
              </a:rPr>
              <a:t>List all virtual nodes</a:t>
            </a:r>
          </a:p>
          <a:p>
            <a:pPr marL="285750" indent="-285750">
              <a:buFontTx/>
              <a:buChar char="-"/>
              <a:defRPr/>
            </a:pPr>
            <a:r>
              <a:rPr lang="en-US" sz="1200" dirty="0">
                <a:latin typeface="Bookman Old Style"/>
                <a:ea typeface="MS PGothic" panose="020B0600070205080204" pitchFamily="34" charset="-128"/>
                <a:cs typeface="Bookman Old Style"/>
              </a:rPr>
              <a:t>Create a new DataTap (storage access)</a:t>
            </a:r>
          </a:p>
          <a:p>
            <a:pPr marL="285750" indent="-285750">
              <a:buFontTx/>
              <a:buChar char="-"/>
              <a:defRPr/>
            </a:pPr>
            <a:r>
              <a:rPr lang="en-US" sz="1200" dirty="0">
                <a:latin typeface="Bookman Old Style"/>
                <a:ea typeface="MS PGothic" panose="020B0600070205080204" pitchFamily="34" charset="-128"/>
                <a:cs typeface="Bookman Old Style"/>
              </a:rPr>
              <a:t>Invoke ActionScript</a:t>
            </a:r>
          </a:p>
          <a:p>
            <a:pPr marL="285750" indent="-285750">
              <a:buFontTx/>
              <a:buChar char="-"/>
              <a:defRPr/>
            </a:pPr>
            <a:r>
              <a:rPr lang="en-US" sz="1200" dirty="0">
                <a:latin typeface="Bookman Old Style"/>
                <a:ea typeface="MS PGothic" panose="020B0600070205080204" pitchFamily="34" charset="-128"/>
                <a:cs typeface="Bookman Old Style"/>
              </a:rPr>
              <a:t>Invoke Bootstrap script</a:t>
            </a:r>
          </a:p>
          <a:p>
            <a:pPr marL="285750" indent="-285750">
              <a:buFontTx/>
              <a:buChar char="-"/>
              <a:defRPr/>
            </a:pPr>
            <a:r>
              <a:rPr lang="en-US" sz="1200" dirty="0">
                <a:latin typeface="Bookman Old Style"/>
                <a:ea typeface="MS PGothic" panose="020B0600070205080204" pitchFamily="34" charset="-128"/>
                <a:cs typeface="Bookman Old Style"/>
              </a:rPr>
              <a:t>Submit a job to a cluster &amp; more.</a:t>
            </a:r>
          </a:p>
        </p:txBody>
      </p:sp>
      <p:pic>
        <p:nvPicPr>
          <p:cNvPr id="460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25" y="1144588"/>
            <a:ext cx="132556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627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1150938" y="177800"/>
            <a:ext cx="9034462" cy="857250"/>
          </a:xfrm>
        </p:spPr>
        <p:txBody>
          <a:bodyPr/>
          <a:lstStyle/>
          <a:p>
            <a:r>
              <a:rPr lang="en-US" sz="2800">
                <a:latin typeface="Arial Black" charset="0"/>
              </a:rPr>
              <a:t>Login &amp; session header API  </a:t>
            </a:r>
          </a:p>
        </p:txBody>
      </p:sp>
      <p:pic>
        <p:nvPicPr>
          <p:cNvPr id="48130" name="Content Placeholder 1" descr="Screen Shot 2018-03-18 at 10.27.32 PM.png"/>
          <p:cNvPicPr>
            <a:picLocks noGrp="1" noChangeAspect="1"/>
          </p:cNvPicPr>
          <p:nvPr>
            <p:ph idx="1"/>
          </p:nvPr>
        </p:nvPicPr>
        <p:blipFill>
          <a:blip r:embed="rId3">
            <a:extLst>
              <a:ext uri="{28A0092B-C50C-407E-A947-70E740481C1C}">
                <a14:useLocalDpi xmlns:a14="http://schemas.microsoft.com/office/drawing/2010/main" val="0"/>
              </a:ext>
            </a:extLst>
          </a:blip>
          <a:srcRect l="-32101" r="-32101"/>
          <a:stretch>
            <a:fillRect/>
          </a:stretch>
        </p:blipFill>
        <p:spPr>
          <a:xfrm>
            <a:off x="0" y="889000"/>
            <a:ext cx="9245600" cy="3868738"/>
          </a:xfrm>
        </p:spPr>
      </p:pic>
      <p:pic>
        <p:nvPicPr>
          <p:cNvPr id="48131" name="Picture 1" descr="st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0688" y="176213"/>
            <a:ext cx="4492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863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168275"/>
            <a:ext cx="8229600" cy="857250"/>
          </a:xfrm>
        </p:spPr>
        <p:txBody>
          <a:bodyPr/>
          <a:lstStyle/>
          <a:p>
            <a:r>
              <a:rPr lang="en-US">
                <a:latin typeface="Arial Black" charset="0"/>
              </a:rPr>
              <a:t>             Switch to a tenant</a:t>
            </a:r>
          </a:p>
        </p:txBody>
      </p:sp>
      <p:pic>
        <p:nvPicPr>
          <p:cNvPr id="50178" name="Content Placeholder 2" descr="Screen Shot 2018-05-30 at 12.38.16 PM.png"/>
          <p:cNvPicPr>
            <a:picLocks noGrp="1" noChangeAspect="1"/>
          </p:cNvPicPr>
          <p:nvPr>
            <p:ph idx="1"/>
          </p:nvPr>
        </p:nvPicPr>
        <p:blipFill>
          <a:blip r:embed="rId3">
            <a:extLst>
              <a:ext uri="{28A0092B-C50C-407E-A947-70E740481C1C}">
                <a14:useLocalDpi xmlns:a14="http://schemas.microsoft.com/office/drawing/2010/main" val="0"/>
              </a:ext>
            </a:extLst>
          </a:blip>
          <a:srcRect t="13913" b="13913"/>
          <a:stretch>
            <a:fillRect/>
          </a:stretch>
        </p:blipFill>
        <p:spPr/>
      </p:pic>
      <p:pic>
        <p:nvPicPr>
          <p:cNvPr id="50179" name="Picture 3" descr="sta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0688" y="176213"/>
            <a:ext cx="4492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Arial Black" charset="0"/>
              </a:rPr>
              <a:t>            Get all tenants</a:t>
            </a:r>
          </a:p>
        </p:txBody>
      </p:sp>
      <p:pic>
        <p:nvPicPr>
          <p:cNvPr id="52226" name="Content Placeholder 3" descr="Screen Shot 2018-03-20 at 12.57.28 PM.png"/>
          <p:cNvPicPr>
            <a:picLocks noGrp="1" noChangeAspect="1"/>
          </p:cNvPicPr>
          <p:nvPr>
            <p:ph idx="1"/>
          </p:nvPr>
        </p:nvPicPr>
        <p:blipFill>
          <a:blip r:embed="rId3">
            <a:extLst>
              <a:ext uri="{28A0092B-C50C-407E-A947-70E740481C1C}">
                <a14:useLocalDpi xmlns:a14="http://schemas.microsoft.com/office/drawing/2010/main" val="0"/>
              </a:ext>
            </a:extLst>
          </a:blip>
          <a:srcRect t="17799" b="17799"/>
          <a:stretch>
            <a:fillRect/>
          </a:stretch>
        </p:blipFill>
        <p:spPr/>
      </p:pic>
    </p:spTree>
    <p:extLst>
      <p:ext uri="{BB962C8B-B14F-4D97-AF65-F5344CB8AC3E}">
        <p14:creationId xmlns:p14="http://schemas.microsoft.com/office/powerpoint/2010/main" val="347163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1" y="60666"/>
            <a:ext cx="8229600" cy="688124"/>
          </a:xfrm>
        </p:spPr>
        <p:txBody>
          <a:bodyPr/>
          <a:lstStyle/>
          <a:p>
            <a:r>
              <a:rPr lang="en-US" dirty="0" smtClean="0"/>
              <a:t>Epic 3.4 Appstore images</a:t>
            </a:r>
            <a:endParaRPr lang="en-US" dirty="0"/>
          </a:p>
        </p:txBody>
      </p:sp>
      <p:sp>
        <p:nvSpPr>
          <p:cNvPr id="4" name="Subtitle 3"/>
          <p:cNvSpPr>
            <a:spLocks noGrp="1"/>
          </p:cNvSpPr>
          <p:nvPr>
            <p:ph type="subTitle" idx="1"/>
          </p:nvPr>
        </p:nvSpPr>
        <p:spPr>
          <a:xfrm>
            <a:off x="36286" y="742950"/>
            <a:ext cx="8650514" cy="3962400"/>
          </a:xfrm>
        </p:spPr>
        <p:txBody>
          <a:bodyPr>
            <a:normAutofit/>
          </a:bodyPr>
          <a:lstStyle/>
          <a:p>
            <a:endParaRPr lang="en-US" dirty="0" smtClean="0"/>
          </a:p>
          <a:p>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a:p>
            <a:endParaRPr lang="en-US" dirty="0" smtClean="0"/>
          </a:p>
          <a:p>
            <a:endParaRPr lang="en-US" dirty="0"/>
          </a:p>
        </p:txBody>
      </p:sp>
      <p:pic>
        <p:nvPicPr>
          <p:cNvPr id="7" name="Picture 6" descr="Screen Shot 2018-08-07 at 2.06.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7400"/>
            <a:ext cx="9144000" cy="3566116"/>
          </a:xfrm>
          <a:prstGeom prst="rect">
            <a:avLst/>
          </a:prstGeom>
        </p:spPr>
      </p:pic>
    </p:spTree>
    <p:extLst>
      <p:ext uri="{BB962C8B-B14F-4D97-AF65-F5344CB8AC3E}">
        <p14:creationId xmlns:p14="http://schemas.microsoft.com/office/powerpoint/2010/main" val="428232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atin typeface="Arial Black" charset="0"/>
              </a:rPr>
              <a:t>Get a specific tenant &amp; configs</a:t>
            </a:r>
          </a:p>
        </p:txBody>
      </p:sp>
      <p:pic>
        <p:nvPicPr>
          <p:cNvPr id="54274" name="Content Placeholder 3" descr="Screen Shot 2018-03-20 at 12.56.18 PM.png"/>
          <p:cNvPicPr>
            <a:picLocks noGrp="1" noChangeAspect="1"/>
          </p:cNvPicPr>
          <p:nvPr>
            <p:ph idx="1"/>
          </p:nvPr>
        </p:nvPicPr>
        <p:blipFill>
          <a:blip r:embed="rId3">
            <a:extLst>
              <a:ext uri="{28A0092B-C50C-407E-A947-70E740481C1C}">
                <a14:useLocalDpi xmlns:a14="http://schemas.microsoft.com/office/drawing/2010/main" val="0"/>
              </a:ext>
            </a:extLst>
          </a:blip>
          <a:srcRect l="-28098" r="-28098"/>
          <a:stretch>
            <a:fillRect/>
          </a:stretch>
        </p:blipFill>
        <p:spPr>
          <a:xfrm>
            <a:off x="368300" y="1060450"/>
            <a:ext cx="8229600" cy="3394075"/>
          </a:xfrm>
        </p:spPr>
      </p:pic>
    </p:spTree>
    <p:extLst>
      <p:ext uri="{BB962C8B-B14F-4D97-AF65-F5344CB8AC3E}">
        <p14:creationId xmlns:p14="http://schemas.microsoft.com/office/powerpoint/2010/main" val="90557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p:txBody>
          <a:bodyPr/>
          <a:lstStyle/>
          <a:p>
            <a:r>
              <a:rPr lang="en-US">
                <a:latin typeface="Arial Black" charset="0"/>
              </a:rPr>
              <a:t>    Get all cluster images</a:t>
            </a:r>
          </a:p>
        </p:txBody>
      </p:sp>
      <p:pic>
        <p:nvPicPr>
          <p:cNvPr id="56322" name="Content Placeholder 3" descr="Screen Shot 2018-03-20 at 12.57.58 PM.png"/>
          <p:cNvPicPr>
            <a:picLocks noGrp="1" noChangeAspect="1"/>
          </p:cNvPicPr>
          <p:nvPr>
            <p:ph idx="1"/>
          </p:nvPr>
        </p:nvPicPr>
        <p:blipFill>
          <a:blip r:embed="rId3">
            <a:extLst>
              <a:ext uri="{28A0092B-C50C-407E-A947-70E740481C1C}">
                <a14:useLocalDpi xmlns:a14="http://schemas.microsoft.com/office/drawing/2010/main" val="0"/>
              </a:ext>
            </a:extLst>
          </a:blip>
          <a:srcRect t="18150" b="18150"/>
          <a:stretch>
            <a:fillRect/>
          </a:stretch>
        </p:blipFill>
        <p:spPr/>
      </p:pic>
    </p:spTree>
    <p:extLst>
      <p:ext uri="{BB962C8B-B14F-4D97-AF65-F5344CB8AC3E}">
        <p14:creationId xmlns:p14="http://schemas.microsoft.com/office/powerpoint/2010/main" val="190166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atin typeface="Arial Black" charset="0"/>
              </a:rPr>
              <a:t>Get virtual cluster resource info</a:t>
            </a:r>
          </a:p>
        </p:txBody>
      </p:sp>
      <p:pic>
        <p:nvPicPr>
          <p:cNvPr id="58370" name="Content Placeholder 3" descr="Screen Shot 2018-03-20 at 1.01.34 PM.png"/>
          <p:cNvPicPr>
            <a:picLocks noGrp="1" noChangeAspect="1"/>
          </p:cNvPicPr>
          <p:nvPr>
            <p:ph idx="1"/>
          </p:nvPr>
        </p:nvPicPr>
        <p:blipFill>
          <a:blip r:embed="rId3">
            <a:extLst>
              <a:ext uri="{28A0092B-C50C-407E-A947-70E740481C1C}">
                <a14:useLocalDpi xmlns:a14="http://schemas.microsoft.com/office/drawing/2010/main" val="0"/>
              </a:ext>
            </a:extLst>
          </a:blip>
          <a:srcRect l="-27824" r="-27824"/>
          <a:stretch>
            <a:fillRect/>
          </a:stretch>
        </p:blipFill>
        <p:spPr>
          <a:xfrm>
            <a:off x="457200" y="1139825"/>
            <a:ext cx="8377238" cy="3454400"/>
          </a:xfrm>
        </p:spPr>
      </p:pic>
    </p:spTree>
    <p:extLst>
      <p:ext uri="{BB962C8B-B14F-4D97-AF65-F5344CB8AC3E}">
        <p14:creationId xmlns:p14="http://schemas.microsoft.com/office/powerpoint/2010/main" val="241020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atin typeface="Arial Black" charset="0"/>
              </a:rPr>
              <a:t>Retrieve Epic platform configuration</a:t>
            </a:r>
          </a:p>
        </p:txBody>
      </p:sp>
      <p:pic>
        <p:nvPicPr>
          <p:cNvPr id="60418" name="Content Placeholder 7" descr="Screen Shot 2018-05-29 at 11.56.57 AM.png"/>
          <p:cNvPicPr>
            <a:picLocks noGrp="1" noChangeAspect="1"/>
          </p:cNvPicPr>
          <p:nvPr>
            <p:ph idx="1"/>
          </p:nvPr>
        </p:nvPicPr>
        <p:blipFill>
          <a:blip r:embed="rId3">
            <a:extLst>
              <a:ext uri="{28A0092B-C50C-407E-A947-70E740481C1C}">
                <a14:useLocalDpi xmlns:a14="http://schemas.microsoft.com/office/drawing/2010/main" val="0"/>
              </a:ext>
            </a:extLst>
          </a:blip>
          <a:srcRect l="-63139" r="-63139"/>
          <a:stretch>
            <a:fillRect/>
          </a:stretch>
        </p:blipFill>
        <p:spPr>
          <a:xfrm>
            <a:off x="206375" y="1047750"/>
            <a:ext cx="8848725" cy="3649663"/>
          </a:xfrm>
        </p:spPr>
      </p:pic>
    </p:spTree>
    <p:extLst>
      <p:ext uri="{BB962C8B-B14F-4D97-AF65-F5344CB8AC3E}">
        <p14:creationId xmlns:p14="http://schemas.microsoft.com/office/powerpoint/2010/main" val="180114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180975" y="171450"/>
            <a:ext cx="8505825" cy="863600"/>
          </a:xfrm>
        </p:spPr>
        <p:txBody>
          <a:bodyPr/>
          <a:lstStyle/>
          <a:p>
            <a:r>
              <a:rPr lang="en-US">
                <a:latin typeface="Arial Black" charset="0"/>
              </a:rPr>
              <a:t>Our API doc and references.</a:t>
            </a:r>
          </a:p>
        </p:txBody>
      </p:sp>
      <p:sp>
        <p:nvSpPr>
          <p:cNvPr id="62466" name="Content Placeholder 2"/>
          <p:cNvSpPr>
            <a:spLocks noGrp="1"/>
          </p:cNvSpPr>
          <p:nvPr>
            <p:ph idx="1"/>
          </p:nvPr>
        </p:nvSpPr>
        <p:spPr/>
        <p:txBody>
          <a:bodyPr/>
          <a:lstStyle/>
          <a:p>
            <a:pPr marL="0" indent="0">
              <a:buFont typeface="Arial" charset="0"/>
              <a:buNone/>
            </a:pPr>
            <a:r>
              <a:rPr lang="es-ES_tradnl" sz="1800">
                <a:latin typeface="Bookman Old Style" charset="0"/>
                <a:ea typeface="MS PGothic" charset="0"/>
                <a:cs typeface="Bookman Old Style" charset="0"/>
              </a:rPr>
              <a:t>Github location:</a:t>
            </a:r>
          </a:p>
          <a:p>
            <a:pPr marL="0" indent="0">
              <a:buFont typeface="Arial" charset="0"/>
              <a:buNone/>
            </a:pPr>
            <a:r>
              <a:rPr lang="en-US" sz="1800">
                <a:solidFill>
                  <a:srgbClr val="000000"/>
                </a:solidFill>
                <a:latin typeface="Bookman Old Style" charset="0"/>
                <a:ea typeface="MS PGothic" charset="0"/>
                <a:cs typeface="Lucida Grande" charset="0"/>
                <a:hlinkClick r:id="rId2"/>
              </a:rPr>
              <a:t>https://github.com/bluedatainc/solutions/blob/master/APIs/bluedata_apis_doc.md</a:t>
            </a:r>
            <a:endParaRPr lang="en-US" sz="1800">
              <a:solidFill>
                <a:srgbClr val="000000"/>
              </a:solidFill>
              <a:latin typeface="Bookman Old Style" charset="0"/>
              <a:ea typeface="MS PGothic" charset="0"/>
              <a:cs typeface="Lucida Grande" charset="0"/>
            </a:endParaRPr>
          </a:p>
          <a:p>
            <a:pPr marL="0" indent="0">
              <a:buFont typeface="Arial" charset="0"/>
              <a:buNone/>
            </a:pPr>
            <a:endParaRPr lang="es-ES_tradnl" sz="1800">
              <a:latin typeface="Bookman Old Style" charset="0"/>
              <a:ea typeface="MS PGothic" charset="0"/>
              <a:cs typeface="Bookman Old Style" charset="0"/>
            </a:endParaRPr>
          </a:p>
          <a:p>
            <a:pPr marL="0" indent="0">
              <a:buFont typeface="Arial" charset="0"/>
              <a:buNone/>
            </a:pPr>
            <a:endParaRPr lang="es-ES_tradnl" sz="1800">
              <a:latin typeface="Bookman Old Style" charset="0"/>
              <a:ea typeface="MS PGothic" charset="0"/>
              <a:cs typeface="Bookman Old Style" charset="0"/>
            </a:endParaRPr>
          </a:p>
          <a:p>
            <a:pPr marL="0" indent="0">
              <a:buFont typeface="Arial" charset="0"/>
              <a:buNone/>
            </a:pPr>
            <a:endParaRPr lang="es-ES_tradnl" sz="1800">
              <a:latin typeface="Bookman Old Style" charset="0"/>
              <a:ea typeface="MS PGothic" charset="0"/>
              <a:cs typeface="Bookman Old Style" charset="0"/>
            </a:endParaRPr>
          </a:p>
          <a:p>
            <a:pPr marL="0" indent="0">
              <a:buFont typeface="Arial" charset="0"/>
              <a:buNone/>
            </a:pPr>
            <a:r>
              <a:rPr lang="es-ES_tradnl" sz="1800">
                <a:latin typeface="Bookman Old Style" charset="0"/>
                <a:ea typeface="MS PGothic" charset="0"/>
                <a:cs typeface="Bookman Old Style" charset="0"/>
              </a:rPr>
              <a:t>Zendesk location:</a:t>
            </a:r>
          </a:p>
          <a:p>
            <a:pPr marL="0" indent="0">
              <a:buFont typeface="Arial" charset="0"/>
              <a:buNone/>
            </a:pPr>
            <a:r>
              <a:rPr lang="en-US" sz="1800">
                <a:solidFill>
                  <a:srgbClr val="000000"/>
                </a:solidFill>
                <a:latin typeface="Bookman Old Style" charset="0"/>
                <a:ea typeface="MS PGothic" charset="0"/>
                <a:cs typeface="Lucida Grande" charset="0"/>
                <a:hlinkClick r:id="rId3"/>
              </a:rPr>
              <a:t>https://bluedata.zendesk.com/hc/en-us/categories/115000237354-RESTful-API-Action-Scripts</a:t>
            </a:r>
            <a:r>
              <a:rPr lang="en-US" sz="1800">
                <a:latin typeface="Bookman Old Style" charset="0"/>
                <a:ea typeface="MS PGothic" charset="0"/>
                <a:cs typeface="Bookman Old Style" charset="0"/>
              </a:rPr>
              <a:t> </a:t>
            </a:r>
          </a:p>
        </p:txBody>
      </p:sp>
    </p:spTree>
    <p:extLst>
      <p:ext uri="{BB962C8B-B14F-4D97-AF65-F5344CB8AC3E}">
        <p14:creationId xmlns:p14="http://schemas.microsoft.com/office/powerpoint/2010/main" val="176900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a:latin typeface="Arial Black" charset="0"/>
              </a:rPr>
              <a:t>V2 API doc reference</a:t>
            </a:r>
          </a:p>
        </p:txBody>
      </p:sp>
      <p:sp>
        <p:nvSpPr>
          <p:cNvPr id="3" name="Content Placeholder 2"/>
          <p:cNvSpPr>
            <a:spLocks noGrp="1"/>
          </p:cNvSpPr>
          <p:nvPr>
            <p:ph idx="1"/>
          </p:nvPr>
        </p:nvSpPr>
        <p:spPr>
          <a:xfrm>
            <a:off x="457200" y="1200150"/>
            <a:ext cx="8540750" cy="3394075"/>
          </a:xfrm>
        </p:spPr>
        <p:txBody>
          <a:bodyPr/>
          <a:lstStyle/>
          <a:p>
            <a:pPr>
              <a:defRPr/>
            </a:pPr>
            <a:r>
              <a:rPr lang="en-US" sz="1800" dirty="0" smtClean="0">
                <a:latin typeface="Bookman Old Style"/>
                <a:cs typeface="Bookman Old Style"/>
              </a:rPr>
              <a:t>Access this link to find BlueData v2 API docs.</a:t>
            </a:r>
          </a:p>
          <a:p>
            <a:pPr marL="0" indent="0">
              <a:buFont typeface="Arial" charset="0"/>
              <a:buNone/>
              <a:defRPr/>
            </a:pPr>
            <a:r>
              <a:rPr lang="en-US" sz="1800" dirty="0" smtClean="0">
                <a:latin typeface="Bookman Old Style"/>
                <a:cs typeface="Bookman Old Style"/>
              </a:rPr>
              <a:t>	</a:t>
            </a:r>
            <a:r>
              <a:rPr lang="en-US" sz="1800" b="1" i="1" dirty="0" smtClean="0">
                <a:latin typeface="Bookman Old Style"/>
                <a:cs typeface="Bookman Old Style"/>
              </a:rPr>
              <a:t>http://&lt;controller-IP&gt;:8080/</a:t>
            </a:r>
            <a:r>
              <a:rPr lang="en-US" sz="1800" b="1" i="1" dirty="0" err="1" smtClean="0">
                <a:latin typeface="Bookman Old Style"/>
                <a:cs typeface="Bookman Old Style"/>
              </a:rPr>
              <a:t>apidocs</a:t>
            </a:r>
            <a:r>
              <a:rPr lang="en-US" sz="1800" b="1" i="1" dirty="0" smtClean="0">
                <a:latin typeface="Bookman Old Style"/>
                <a:cs typeface="Bookman Old Style"/>
              </a:rPr>
              <a:t>/</a:t>
            </a:r>
          </a:p>
          <a:p>
            <a:pPr marL="0" indent="0">
              <a:buFont typeface="Arial" charset="0"/>
              <a:buNone/>
              <a:defRPr/>
            </a:pPr>
            <a:endParaRPr lang="en-US" sz="1800" b="1" i="1" dirty="0">
              <a:latin typeface="Bookman Old Style"/>
              <a:cs typeface="Bookman Old Style"/>
            </a:endParaRPr>
          </a:p>
          <a:p>
            <a:pPr>
              <a:defRPr/>
            </a:pPr>
            <a:r>
              <a:rPr lang="en-US" sz="1800" dirty="0" smtClean="0">
                <a:latin typeface="Bookman Old Style"/>
                <a:cs typeface="Bookman Old Style"/>
              </a:rPr>
              <a:t>Some v2 APIs are updated in Solutions </a:t>
            </a:r>
            <a:r>
              <a:rPr lang="en-US" sz="1800" dirty="0" err="1" smtClean="0">
                <a:latin typeface="Bookman Old Style"/>
                <a:cs typeface="Bookman Old Style"/>
              </a:rPr>
              <a:t>github</a:t>
            </a:r>
            <a:r>
              <a:rPr lang="en-US" sz="1800" dirty="0" smtClean="0">
                <a:latin typeface="Bookman Old Style"/>
                <a:cs typeface="Bookman Old Style"/>
              </a:rPr>
              <a:t> repo.</a:t>
            </a:r>
            <a:r>
              <a:rPr lang="es-ES_tradnl" sz="1800" dirty="0" smtClean="0">
                <a:latin typeface="Bookman Old Style"/>
                <a:cs typeface="Bookman Old Style"/>
              </a:rPr>
              <a:t>	</a:t>
            </a:r>
            <a:r>
              <a:rPr lang="en-US" sz="1800" dirty="0">
                <a:solidFill>
                  <a:srgbClr val="000000"/>
                </a:solidFill>
                <a:latin typeface="Bookman Old Style"/>
                <a:ea typeface="Lucida Grande"/>
                <a:cs typeface="Bookman Old Style"/>
                <a:hlinkClick r:id="rId2"/>
              </a:rPr>
              <a:t>https://github.com/bluedatainc/solutions/blob/master/APIs/</a:t>
            </a:r>
            <a:r>
              <a:rPr lang="en-US" sz="1800" dirty="0" smtClean="0">
                <a:solidFill>
                  <a:srgbClr val="000000"/>
                </a:solidFill>
                <a:latin typeface="Bookman Old Style"/>
                <a:ea typeface="Lucida Grande"/>
                <a:cs typeface="Bookman Old Style"/>
                <a:hlinkClick r:id="rId2"/>
              </a:rPr>
              <a:t>v2_bluedata_apis_doc.md</a:t>
            </a:r>
            <a:endParaRPr lang="en-US" sz="1800" dirty="0" smtClean="0">
              <a:solidFill>
                <a:srgbClr val="000000"/>
              </a:solidFill>
              <a:latin typeface="Bookman Old Style"/>
              <a:ea typeface="Lucida Grande"/>
              <a:cs typeface="Bookman Old Style"/>
            </a:endParaRPr>
          </a:p>
          <a:p>
            <a:pPr marL="0" indent="0">
              <a:buFont typeface="Arial" charset="0"/>
              <a:buNone/>
              <a:defRPr/>
            </a:pPr>
            <a:endParaRPr lang="en-US" sz="1800" b="1" i="1" dirty="0"/>
          </a:p>
        </p:txBody>
      </p:sp>
    </p:spTree>
    <p:extLst>
      <p:ext uri="{BB962C8B-B14F-4D97-AF65-F5344CB8AC3E}">
        <p14:creationId xmlns:p14="http://schemas.microsoft.com/office/powerpoint/2010/main" val="375453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 descr="monitoring-and-alerting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90638"/>
            <a:ext cx="3662362"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750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r>
              <a:rPr lang="en-US">
                <a:latin typeface="Arial Black" charset="0"/>
              </a:rPr>
              <a:t>Monitoring or Alerting mechanism</a:t>
            </a:r>
          </a:p>
        </p:txBody>
      </p:sp>
      <p:sp>
        <p:nvSpPr>
          <p:cNvPr id="80898" name="Content Placeholder 2"/>
          <p:cNvSpPr>
            <a:spLocks noGrp="1"/>
          </p:cNvSpPr>
          <p:nvPr>
            <p:ph idx="1"/>
          </p:nvPr>
        </p:nvSpPr>
        <p:spPr/>
        <p:txBody>
          <a:bodyPr/>
          <a:lstStyle/>
          <a:p>
            <a:r>
              <a:rPr lang="en-US">
                <a:latin typeface="Bookman Old Style" charset="0"/>
                <a:ea typeface="MS PGothic" charset="0"/>
                <a:cs typeface="Bookman Old Style" charset="0"/>
              </a:rPr>
              <a:t>EPIC Platform</a:t>
            </a:r>
          </a:p>
          <a:p>
            <a:r>
              <a:rPr lang="en-US">
                <a:latin typeface="Bookman Old Style" charset="0"/>
                <a:ea typeface="MS PGothic" charset="0"/>
                <a:cs typeface="Bookman Old Style" charset="0"/>
              </a:rPr>
              <a:t>Virtual Cluster environment</a:t>
            </a:r>
          </a:p>
          <a:p>
            <a:endParaRPr lang="en-US">
              <a:latin typeface="Bookman Old Style" charset="0"/>
              <a:ea typeface="MS PGothic" charset="0"/>
              <a:cs typeface="Bookman Old Style" charset="0"/>
            </a:endParaRPr>
          </a:p>
        </p:txBody>
      </p:sp>
    </p:spTree>
    <p:extLst>
      <p:ext uri="{BB962C8B-B14F-4D97-AF65-F5344CB8AC3E}">
        <p14:creationId xmlns:p14="http://schemas.microsoft.com/office/powerpoint/2010/main" val="9272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atin typeface="Arial Black" charset="0"/>
              </a:rPr>
              <a:t>Epic Platform Monitoring</a:t>
            </a:r>
          </a:p>
        </p:txBody>
      </p:sp>
      <p:sp>
        <p:nvSpPr>
          <p:cNvPr id="3" name="Content Placeholder 2"/>
          <p:cNvSpPr>
            <a:spLocks noGrp="1"/>
          </p:cNvSpPr>
          <p:nvPr>
            <p:ph idx="1"/>
          </p:nvPr>
        </p:nvSpPr>
        <p:spPr/>
        <p:txBody>
          <a:bodyPr/>
          <a:lstStyle/>
          <a:p>
            <a:pPr>
              <a:defRPr/>
            </a:pPr>
            <a:r>
              <a:rPr lang="en-US" sz="1800" dirty="0" smtClean="0">
                <a:latin typeface="Bookman Old Style"/>
                <a:cs typeface="Bookman Old Style"/>
              </a:rPr>
              <a:t>For real-time monitoring service information standard Linux commands or scripts should work.</a:t>
            </a:r>
          </a:p>
          <a:p>
            <a:pPr lvl="1">
              <a:defRPr/>
            </a:pPr>
            <a:r>
              <a:rPr lang="en-US" sz="1400" dirty="0" smtClean="0">
                <a:latin typeface="Bookman Old Style"/>
                <a:cs typeface="Bookman Old Style"/>
              </a:rPr>
              <a:t>For ex: Top, </a:t>
            </a:r>
            <a:r>
              <a:rPr lang="en-US" sz="1400" dirty="0">
                <a:latin typeface="Bookman Old Style"/>
                <a:cs typeface="Bookman Old Style"/>
              </a:rPr>
              <a:t>V</a:t>
            </a:r>
            <a:r>
              <a:rPr lang="en-US" sz="1400" dirty="0" smtClean="0">
                <a:latin typeface="Bookman Old Style"/>
                <a:cs typeface="Bookman Old Style"/>
              </a:rPr>
              <a:t>mStat, Lsof, Monit etc.,</a:t>
            </a:r>
          </a:p>
          <a:p>
            <a:pPr marL="457200" lvl="1" indent="0">
              <a:buFont typeface="Arial" charset="0"/>
              <a:buNone/>
              <a:defRPr/>
            </a:pPr>
            <a:r>
              <a:rPr lang="en-US" sz="1400" dirty="0" smtClean="0">
                <a:latin typeface="Bookman Old Style"/>
                <a:cs typeface="Bookman Old Style"/>
                <a:hlinkClick r:id="rId2"/>
              </a:rPr>
              <a:t>https://www.tecmint.com/command-line-tools-to-monitor-linux-performance/</a:t>
            </a:r>
            <a:endParaRPr lang="en-US" sz="1400" dirty="0" smtClean="0">
              <a:latin typeface="Bookman Old Style"/>
              <a:cs typeface="Bookman Old Style"/>
            </a:endParaRPr>
          </a:p>
          <a:p>
            <a:pPr marL="457200" lvl="1" indent="0">
              <a:buFont typeface="Arial" charset="0"/>
              <a:buNone/>
              <a:defRPr/>
            </a:pPr>
            <a:endParaRPr lang="en-US" sz="1400" dirty="0" smtClean="0">
              <a:latin typeface="Bookman Old Style"/>
              <a:cs typeface="Bookman Old Style"/>
            </a:endParaRPr>
          </a:p>
          <a:p>
            <a:pPr marL="457200" lvl="1" indent="0">
              <a:buFont typeface="Arial" charset="0"/>
              <a:buNone/>
              <a:defRPr/>
            </a:pPr>
            <a:endParaRPr lang="en-US" sz="1400" dirty="0">
              <a:latin typeface="Bookman Old Style"/>
              <a:cs typeface="Bookman Old Style"/>
            </a:endParaRPr>
          </a:p>
        </p:txBody>
      </p:sp>
    </p:spTree>
    <p:extLst>
      <p:ext uri="{BB962C8B-B14F-4D97-AF65-F5344CB8AC3E}">
        <p14:creationId xmlns:p14="http://schemas.microsoft.com/office/powerpoint/2010/main" val="194392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atin typeface="Arial Black" charset="0"/>
              </a:rPr>
              <a:t>Epic Platform Alerting</a:t>
            </a:r>
          </a:p>
        </p:txBody>
      </p:sp>
      <p:pic>
        <p:nvPicPr>
          <p:cNvPr id="82946" name="Content Placeholder 3" descr="Screen Shot 2018-05-29 at 1.27.27 PM.png"/>
          <p:cNvPicPr>
            <a:picLocks noGrp="1" noChangeAspect="1"/>
          </p:cNvPicPr>
          <p:nvPr>
            <p:ph idx="1"/>
          </p:nvPr>
        </p:nvPicPr>
        <p:blipFill>
          <a:blip r:embed="rId3">
            <a:extLst>
              <a:ext uri="{28A0092B-C50C-407E-A947-70E740481C1C}">
                <a14:useLocalDpi xmlns:a14="http://schemas.microsoft.com/office/drawing/2010/main" val="0"/>
              </a:ext>
            </a:extLst>
          </a:blip>
          <a:srcRect t="-17249" b="-17249"/>
          <a:stretch>
            <a:fillRect/>
          </a:stretch>
        </p:blipFill>
        <p:spPr>
          <a:xfrm>
            <a:off x="244475" y="647700"/>
            <a:ext cx="6851650" cy="2825750"/>
          </a:xfrm>
        </p:spPr>
      </p:pic>
      <p:sp>
        <p:nvSpPr>
          <p:cNvPr id="82947" name="TextBox 5"/>
          <p:cNvSpPr txBox="1">
            <a:spLocks noChangeArrowheads="1"/>
          </p:cNvSpPr>
          <p:nvPr/>
        </p:nvSpPr>
        <p:spPr bwMode="auto">
          <a:xfrm>
            <a:off x="466725" y="3614738"/>
            <a:ext cx="82486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200">
                <a:latin typeface="Bookman Old Style" charset="0"/>
                <a:cs typeface="Bookman Old Style" charset="0"/>
              </a:rPr>
              <a:t>All the Epic registered services are tracked through Nagios. In order to access Nagios, here are the details:</a:t>
            </a:r>
          </a:p>
          <a:p>
            <a:endParaRPr lang="en-US" sz="1200">
              <a:latin typeface="Bookman Old Style" charset="0"/>
              <a:cs typeface="Bookman Old Style" charset="0"/>
            </a:endParaRPr>
          </a:p>
          <a:p>
            <a:r>
              <a:rPr lang="en-US" sz="1200">
                <a:latin typeface="Bookman Old Style" charset="0"/>
                <a:cs typeface="Bookman Old Style" charset="0"/>
              </a:rPr>
              <a:t>Nagios URL: http://&lt;controller_ip&gt;:8085/nagios</a:t>
            </a:r>
          </a:p>
          <a:p>
            <a:r>
              <a:rPr lang="en-US" sz="1200">
                <a:latin typeface="Bookman Old Style" charset="0"/>
                <a:cs typeface="Bookman Old Style" charset="0"/>
              </a:rPr>
              <a:t>The default login/password for Nagios on BlueData is </a:t>
            </a:r>
            <a:r>
              <a:rPr lang="en-US" sz="1200" b="1">
                <a:latin typeface="Bookman Old Style" charset="0"/>
                <a:cs typeface="Bookman Old Style" charset="0"/>
              </a:rPr>
              <a:t>username</a:t>
            </a:r>
            <a:r>
              <a:rPr lang="en-US" sz="1200">
                <a:latin typeface="Bookman Old Style" charset="0"/>
                <a:cs typeface="Bookman Old Style" charset="0"/>
              </a:rPr>
              <a:t>: nagiosadmin; </a:t>
            </a:r>
            <a:r>
              <a:rPr lang="en-US" sz="1200" b="1">
                <a:latin typeface="Bookman Old Style" charset="0"/>
                <a:cs typeface="Bookman Old Style" charset="0"/>
              </a:rPr>
              <a:t>password</a:t>
            </a:r>
            <a:r>
              <a:rPr lang="en-US" sz="1200">
                <a:latin typeface="Bookman Old Style" charset="0"/>
                <a:cs typeface="Bookman Old Style" charset="0"/>
              </a:rPr>
              <a:t>: nagiosadmin</a:t>
            </a:r>
          </a:p>
        </p:txBody>
      </p:sp>
      <p:pic>
        <p:nvPicPr>
          <p:cNvPr id="82948" name="Picture 6" descr="Nagio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88225" y="1446213"/>
            <a:ext cx="1655763" cy="112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53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33452"/>
            <a:ext cx="8229600" cy="688124"/>
          </a:xfrm>
        </p:spPr>
        <p:txBody>
          <a:bodyPr/>
          <a:lstStyle/>
          <a:p>
            <a:r>
              <a:rPr lang="en-US" dirty="0" smtClean="0"/>
              <a:t>Auto extract and distribute .bin</a:t>
            </a:r>
            <a:endParaRPr lang="en-US" dirty="0"/>
          </a:p>
        </p:txBody>
      </p:sp>
      <p:sp>
        <p:nvSpPr>
          <p:cNvPr id="4" name="Subtitle 3"/>
          <p:cNvSpPr>
            <a:spLocks noGrp="1"/>
          </p:cNvSpPr>
          <p:nvPr>
            <p:ph type="subTitle" idx="1"/>
          </p:nvPr>
        </p:nvSpPr>
        <p:spPr>
          <a:xfrm>
            <a:off x="36286" y="742950"/>
            <a:ext cx="8650514" cy="3962400"/>
          </a:xfrm>
        </p:spPr>
        <p:txBody>
          <a:bodyPr numCol="1">
            <a:normAutofit fontScale="92500"/>
          </a:bodyPr>
          <a:lstStyle/>
          <a:p>
            <a:r>
              <a:rPr lang="en-US" dirty="0" smtClean="0"/>
              <a:t>Upon install, bin is extracted and contents are automatically copied to following locations on all physical hosts</a:t>
            </a:r>
          </a:p>
          <a:p>
            <a:r>
              <a:rPr lang="en-US" dirty="0" smtClean="0"/>
              <a:t> </a:t>
            </a:r>
          </a:p>
          <a:p>
            <a:pPr marL="514350" indent="-514350">
              <a:buFont typeface="Arial"/>
              <a:buAutoNum type="arabicPeriod"/>
            </a:pPr>
            <a:r>
              <a:rPr lang="en-US" sz="2400" dirty="0" smtClean="0"/>
              <a:t>Docker </a:t>
            </a:r>
            <a:r>
              <a:rPr lang="en-US" sz="2400" dirty="0" err="1" smtClean="0"/>
              <a:t>tgz</a:t>
            </a:r>
            <a:r>
              <a:rPr lang="en-US" sz="2400" dirty="0" smtClean="0"/>
              <a:t> file --</a:t>
            </a:r>
            <a:r>
              <a:rPr lang="en-US" sz="1600" dirty="0" smtClean="0"/>
              <a:t> /opt/bluedata/catalog/bundles/install/&lt;app </a:t>
            </a:r>
            <a:r>
              <a:rPr lang="en-US" sz="1600" dirty="0" err="1" smtClean="0"/>
              <a:t>dir</a:t>
            </a:r>
            <a:r>
              <a:rPr lang="en-US" sz="1600" dirty="0" smtClean="0"/>
              <a:t>&gt;/&lt;app-</a:t>
            </a:r>
            <a:r>
              <a:rPr lang="en-US" sz="1600" dirty="0" err="1" smtClean="0"/>
              <a:t>docker.tgz</a:t>
            </a:r>
            <a:r>
              <a:rPr lang="en-US" sz="1600" dirty="0" smtClean="0"/>
              <a:t>&gt;</a:t>
            </a:r>
          </a:p>
          <a:p>
            <a:pPr marL="514350" indent="-514350">
              <a:buFont typeface="Arial"/>
              <a:buAutoNum type="arabicPeriod"/>
            </a:pPr>
            <a:endParaRPr lang="en-US" sz="2400" dirty="0" smtClean="0"/>
          </a:p>
          <a:p>
            <a:pPr marL="514350" indent="-514350">
              <a:buFont typeface="Arial"/>
              <a:buAutoNum type="arabicPeriod"/>
            </a:pPr>
            <a:r>
              <a:rPr lang="en-US" sz="2400" dirty="0" smtClean="0"/>
              <a:t>Application </a:t>
            </a:r>
            <a:r>
              <a:rPr lang="en-US" sz="2400" dirty="0" err="1" smtClean="0"/>
              <a:t>config</a:t>
            </a:r>
            <a:r>
              <a:rPr lang="en-US" sz="2400" dirty="0" smtClean="0"/>
              <a:t> -- </a:t>
            </a:r>
            <a:r>
              <a:rPr lang="en-US" sz="1600" dirty="0" smtClean="0"/>
              <a:t>/opt/bluedata/catalog/bundles/install/&lt;app </a:t>
            </a:r>
            <a:r>
              <a:rPr lang="en-US" sz="1600" dirty="0" err="1" smtClean="0"/>
              <a:t>dir</a:t>
            </a:r>
            <a:r>
              <a:rPr lang="en-US" sz="1600" dirty="0" smtClean="0"/>
              <a:t>&gt;/&lt;app-</a:t>
            </a:r>
            <a:r>
              <a:rPr lang="en-US" sz="1600" dirty="0" err="1" smtClean="0"/>
              <a:t>config.tgz</a:t>
            </a:r>
            <a:r>
              <a:rPr lang="en-US" sz="1600" dirty="0" smtClean="0"/>
              <a:t>&gt;</a:t>
            </a:r>
          </a:p>
          <a:p>
            <a:pPr marL="514350" indent="-514350">
              <a:buFont typeface="Arial"/>
              <a:buAutoNum type="arabicPeriod"/>
            </a:pPr>
            <a:endParaRPr lang="en-US" sz="1600" dirty="0"/>
          </a:p>
          <a:p>
            <a:pPr marL="514350" indent="-514350">
              <a:buFont typeface="Arial"/>
              <a:buAutoNum type="arabicPeriod"/>
            </a:pPr>
            <a:endParaRPr lang="en-US" sz="1600" dirty="0" smtClean="0"/>
          </a:p>
          <a:p>
            <a:pPr marL="514350" indent="-514350">
              <a:buFont typeface="Arial"/>
              <a:buAutoNum type="arabicPeriod"/>
            </a:pPr>
            <a:r>
              <a:rPr lang="en-US" sz="2400" dirty="0" smtClean="0"/>
              <a:t>User interface metadata </a:t>
            </a:r>
            <a:r>
              <a:rPr lang="en-US" sz="1600" dirty="0" smtClean="0"/>
              <a:t>-- </a:t>
            </a:r>
            <a:r>
              <a:rPr lang="en-US" sz="1600" dirty="0"/>
              <a:t>/opt/bluedata/catalog/bundles/install/&lt;app </a:t>
            </a:r>
            <a:r>
              <a:rPr lang="en-US" sz="1600" dirty="0" err="1"/>
              <a:t>dir</a:t>
            </a:r>
            <a:r>
              <a:rPr lang="en-US" sz="1600" dirty="0"/>
              <a:t>&gt;/&lt;</a:t>
            </a:r>
            <a:r>
              <a:rPr lang="en-US" sz="1600" dirty="0" smtClean="0"/>
              <a:t>app-</a:t>
            </a:r>
            <a:r>
              <a:rPr lang="en-US" sz="1600" dirty="0" err="1" smtClean="0"/>
              <a:t>meta.json</a:t>
            </a:r>
            <a:r>
              <a:rPr lang="en-US" sz="1600" dirty="0" smtClean="0"/>
              <a:t>&gt;</a:t>
            </a:r>
            <a:endParaRPr lang="en-US" sz="1600" dirty="0"/>
          </a:p>
          <a:p>
            <a:pPr marL="514350" indent="-514350">
              <a:buFont typeface="Arial"/>
              <a:buAutoNum type="arabicPeriod"/>
            </a:pPr>
            <a:endParaRPr lang="en-US" sz="1600" dirty="0" smtClean="0"/>
          </a:p>
          <a:p>
            <a:pPr marL="514350" indent="-514350">
              <a:buFont typeface="Arial"/>
              <a:buAutoNum type="arabicPeriod"/>
            </a:pPr>
            <a:endParaRPr lang="en-US" sz="2400" dirty="0" smtClean="0"/>
          </a:p>
          <a:p>
            <a:pPr marL="514350" indent="-514350">
              <a:buAutoNum type="arabicPeriod"/>
            </a:pPr>
            <a:endParaRPr lang="en-US" sz="2400" dirty="0"/>
          </a:p>
          <a:p>
            <a:pPr marL="514350" indent="-514350">
              <a:buAutoNum type="arabicPeriod"/>
            </a:pPr>
            <a:endParaRPr lang="en-US" sz="2400"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a:p>
            <a:endParaRPr lang="en-US" dirty="0" smtClean="0"/>
          </a:p>
          <a:p>
            <a:endParaRPr lang="en-US" dirty="0"/>
          </a:p>
        </p:txBody>
      </p:sp>
    </p:spTree>
    <p:extLst>
      <p:ext uri="{BB962C8B-B14F-4D97-AF65-F5344CB8AC3E}">
        <p14:creationId xmlns:p14="http://schemas.microsoft.com/office/powerpoint/2010/main" val="225488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p:txBody>
          <a:bodyPr/>
          <a:lstStyle/>
          <a:p>
            <a:r>
              <a:rPr lang="en-US">
                <a:latin typeface="Arial Black" charset="0"/>
              </a:rPr>
              <a:t>Epic Platform Alerting</a:t>
            </a:r>
          </a:p>
        </p:txBody>
      </p:sp>
      <p:pic>
        <p:nvPicPr>
          <p:cNvPr id="84994" name="Content Placeholder 3" descr="Screen Shot 2018-06-01 at 3.02.04 PM.png"/>
          <p:cNvPicPr>
            <a:picLocks noGrp="1" noChangeAspect="1"/>
          </p:cNvPicPr>
          <p:nvPr>
            <p:ph idx="1"/>
          </p:nvPr>
        </p:nvPicPr>
        <p:blipFill>
          <a:blip r:embed="rId3">
            <a:extLst>
              <a:ext uri="{28A0092B-C50C-407E-A947-70E740481C1C}">
                <a14:useLocalDpi xmlns:a14="http://schemas.microsoft.com/office/drawing/2010/main" val="0"/>
              </a:ext>
            </a:extLst>
          </a:blip>
          <a:srcRect t="8266" b="8266"/>
          <a:stretch>
            <a:fillRect/>
          </a:stretch>
        </p:blipFill>
        <p:spPr>
          <a:xfrm>
            <a:off x="1317625" y="1087438"/>
            <a:ext cx="5324475" cy="2195512"/>
          </a:xfrm>
        </p:spPr>
      </p:pic>
      <p:sp>
        <p:nvSpPr>
          <p:cNvPr id="84995" name="TextBox 4"/>
          <p:cNvSpPr txBox="1">
            <a:spLocks noChangeArrowheads="1"/>
          </p:cNvSpPr>
          <p:nvPr/>
        </p:nvSpPr>
        <p:spPr bwMode="auto">
          <a:xfrm>
            <a:off x="234950" y="3706813"/>
            <a:ext cx="7375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600">
                <a:latin typeface="Bookman Old Style" charset="0"/>
                <a:cs typeface="Bookman Old Style" charset="0"/>
              </a:rPr>
              <a:t>All these services under the Epic service tab are highly critical which can bring the Epic down except Monitoring service.</a:t>
            </a:r>
          </a:p>
        </p:txBody>
      </p:sp>
    </p:spTree>
    <p:extLst>
      <p:ext uri="{BB962C8B-B14F-4D97-AF65-F5344CB8AC3E}">
        <p14:creationId xmlns:p14="http://schemas.microsoft.com/office/powerpoint/2010/main" val="322848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r>
              <a:rPr lang="en-US">
                <a:latin typeface="Arial Black" charset="0"/>
              </a:rPr>
              <a:t>Setup email Alerts in Nagios</a:t>
            </a:r>
          </a:p>
        </p:txBody>
      </p:sp>
      <p:sp>
        <p:nvSpPr>
          <p:cNvPr id="87042" name="Content Placeholder 2"/>
          <p:cNvSpPr>
            <a:spLocks noGrp="1"/>
          </p:cNvSpPr>
          <p:nvPr>
            <p:ph idx="1"/>
          </p:nvPr>
        </p:nvSpPr>
        <p:spPr/>
        <p:txBody>
          <a:bodyPr/>
          <a:lstStyle/>
          <a:p>
            <a:pPr marL="0" indent="0">
              <a:buFont typeface="Arial" charset="0"/>
              <a:buNone/>
            </a:pPr>
            <a:r>
              <a:rPr lang="en-US" sz="1400">
                <a:latin typeface="Bookman Old Style" charset="0"/>
                <a:ea typeface="MS PGothic" charset="0"/>
                <a:cs typeface="Bookman Old Style" charset="0"/>
              </a:rPr>
              <a:t>Links for setting up email alerts in Nagios:</a:t>
            </a:r>
          </a:p>
          <a:p>
            <a:pPr marL="0" indent="0">
              <a:buFont typeface="Arial" charset="0"/>
              <a:buNone/>
            </a:pPr>
            <a:r>
              <a:rPr lang="en-US" sz="1400">
                <a:latin typeface="Bookman Old Style" charset="0"/>
                <a:ea typeface="MS PGothic" charset="0"/>
                <a:cs typeface="Bookman Old Style" charset="0"/>
              </a:rPr>
              <a:t>     </a:t>
            </a:r>
            <a:r>
              <a:rPr lang="en-US" sz="1400">
                <a:latin typeface="Bookman Old Style" charset="0"/>
                <a:ea typeface="MS PGothic" charset="0"/>
                <a:cs typeface="Bookman Old Style" charset="0"/>
                <a:hlinkClick r:id="rId2"/>
              </a:rPr>
              <a:t>https://access.redhat.com/documentation/en-us/red_hat_gluster_storage/3/html/console_administration_guide/configuring_nagios_to_send_mail_notifications</a:t>
            </a:r>
            <a:endParaRPr lang="en-US" sz="1400">
              <a:latin typeface="Bookman Old Style" charset="0"/>
              <a:ea typeface="MS PGothic" charset="0"/>
              <a:cs typeface="Bookman Old Style" charset="0"/>
            </a:endParaRPr>
          </a:p>
          <a:p>
            <a:pPr marL="0" indent="0">
              <a:buFont typeface="Arial" charset="0"/>
              <a:buNone/>
            </a:pPr>
            <a:endParaRPr lang="en-US" sz="1400">
              <a:latin typeface="Bookman Old Style" charset="0"/>
              <a:ea typeface="MS PGothic" charset="0"/>
              <a:cs typeface="Bookman Old Style" charset="0"/>
            </a:endParaRPr>
          </a:p>
          <a:p>
            <a:pPr marL="0" indent="0">
              <a:buFont typeface="Arial" charset="0"/>
              <a:buNone/>
            </a:pPr>
            <a:endParaRPr lang="en-US" sz="1400">
              <a:latin typeface="Bookman Old Style" charset="0"/>
              <a:ea typeface="MS PGothic" charset="0"/>
              <a:cs typeface="Bookman Old Style" charset="0"/>
            </a:endParaRPr>
          </a:p>
          <a:p>
            <a:pPr marL="0" indent="0">
              <a:buFont typeface="Arial" charset="0"/>
              <a:buNone/>
            </a:pPr>
            <a:r>
              <a:rPr lang="en-US" sz="1400">
                <a:latin typeface="Bookman Old Style" charset="0"/>
                <a:ea typeface="MS PGothic" charset="0"/>
                <a:cs typeface="Bookman Old Style" charset="0"/>
              </a:rPr>
              <a:t>Sample doc in setting up  Nagios alerts:</a:t>
            </a:r>
          </a:p>
          <a:p>
            <a:pPr marL="0" indent="0">
              <a:buFont typeface="Arial" charset="0"/>
              <a:buNone/>
            </a:pPr>
            <a:r>
              <a:rPr lang="nl-NL" sz="1400">
                <a:latin typeface="Bookman Old Style" charset="0"/>
                <a:ea typeface="MS PGothic" charset="0"/>
                <a:cs typeface="Bookman Old Style" charset="0"/>
                <a:hlinkClick r:id="rId3"/>
              </a:rPr>
              <a:t>https://docs.google.com/document/d/1c93-t6xZfm-6sZL0PfBDTlM_yDVhfd83UqAkB-2V_XA/edit</a:t>
            </a:r>
            <a:endParaRPr lang="en-US" sz="1400">
              <a:latin typeface="Bookman Old Style" charset="0"/>
              <a:ea typeface="MS PGothic" charset="0"/>
              <a:cs typeface="Bookman Old Style" charset="0"/>
            </a:endParaRPr>
          </a:p>
          <a:p>
            <a:pPr marL="0" indent="0">
              <a:buFont typeface="Arial" charset="0"/>
              <a:buNone/>
            </a:pPr>
            <a:endParaRPr lang="en-US" sz="1400">
              <a:latin typeface="Bookman Old Style" charset="0"/>
              <a:ea typeface="MS PGothic" charset="0"/>
              <a:cs typeface="Bookman Old Style" charset="0"/>
            </a:endParaRPr>
          </a:p>
        </p:txBody>
      </p:sp>
    </p:spTree>
    <p:extLst>
      <p:ext uri="{BB962C8B-B14F-4D97-AF65-F5344CB8AC3E}">
        <p14:creationId xmlns:p14="http://schemas.microsoft.com/office/powerpoint/2010/main" val="147194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r>
              <a:rPr lang="en-US">
                <a:latin typeface="Arial Black" charset="0"/>
              </a:rPr>
              <a:t>Virtual cluster monitoring</a:t>
            </a:r>
          </a:p>
        </p:txBody>
      </p:sp>
      <p:pic>
        <p:nvPicPr>
          <p:cNvPr id="88066" name="Content Placeholder 4" descr="elastic_search.jpeg"/>
          <p:cNvPicPr>
            <a:picLocks noGrp="1" noChangeAspect="1"/>
          </p:cNvPicPr>
          <p:nvPr>
            <p:ph idx="1"/>
          </p:nvPr>
        </p:nvPicPr>
        <p:blipFill>
          <a:blip r:embed="rId3">
            <a:extLst>
              <a:ext uri="{28A0092B-C50C-407E-A947-70E740481C1C}">
                <a14:useLocalDpi xmlns:a14="http://schemas.microsoft.com/office/drawing/2010/main" val="0"/>
              </a:ext>
            </a:extLst>
          </a:blip>
          <a:srcRect l="-41183" t="-17458" r="-435484" b="-126970"/>
          <a:stretch>
            <a:fillRect/>
          </a:stretch>
        </p:blipFill>
        <p:spPr>
          <a:xfrm>
            <a:off x="244475" y="1093788"/>
            <a:ext cx="8229600" cy="3394075"/>
          </a:xfrm>
        </p:spPr>
      </p:pic>
      <p:sp>
        <p:nvSpPr>
          <p:cNvPr id="88067" name="TextBox 5"/>
          <p:cNvSpPr txBox="1">
            <a:spLocks noChangeArrowheads="1"/>
          </p:cNvSpPr>
          <p:nvPr/>
        </p:nvSpPr>
        <p:spPr bwMode="auto">
          <a:xfrm>
            <a:off x="3063875" y="960438"/>
            <a:ext cx="45370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600">
                <a:latin typeface="Bookman Old Style" charset="0"/>
                <a:cs typeface="Bookman Old Style" charset="0"/>
              </a:rPr>
              <a:t>1. All the BlueData dashboard metrics are dynamically updated by Elastic search.</a:t>
            </a:r>
          </a:p>
          <a:p>
            <a:endParaRPr lang="en-US" sz="1600">
              <a:latin typeface="Bookman Old Style" charset="0"/>
              <a:cs typeface="Bookman Old Style" charset="0"/>
            </a:endParaRPr>
          </a:p>
          <a:p>
            <a:r>
              <a:rPr lang="en-US" sz="1600">
                <a:latin typeface="Bookman Old Style" charset="0"/>
                <a:cs typeface="Bookman Old Style" charset="0"/>
              </a:rPr>
              <a:t>2. Elastic search can be accessed through Kibana dashboard provided which is part of Epic platform. </a:t>
            </a:r>
          </a:p>
          <a:p>
            <a:endParaRPr lang="en-US" sz="1600">
              <a:latin typeface="Bookman Old Style" charset="0"/>
              <a:cs typeface="Bookman Old Style" charset="0"/>
            </a:endParaRPr>
          </a:p>
          <a:p>
            <a:r>
              <a:rPr lang="en-US" sz="1600">
                <a:latin typeface="Bookman Old Style" charset="0"/>
                <a:cs typeface="Bookman Old Style" charset="0"/>
              </a:rPr>
              <a:t>3. BlueData  provides two python scripts each with a specific purpose depending on the type of  data to download</a:t>
            </a:r>
          </a:p>
          <a:p>
            <a:pPr lvl="1">
              <a:buFont typeface="Arial" charset="0"/>
              <a:buChar char="•"/>
            </a:pPr>
            <a:r>
              <a:rPr lang="en-US" sz="1600">
                <a:latin typeface="Bookman Old Style" charset="0"/>
                <a:cs typeface="Bookman Old Style" charset="0"/>
              </a:rPr>
              <a:t>bdcsv.py</a:t>
            </a:r>
          </a:p>
          <a:p>
            <a:pPr lvl="1">
              <a:buFont typeface="Arial" charset="0"/>
              <a:buChar char="•"/>
            </a:pPr>
            <a:r>
              <a:rPr lang="en-US" sz="1600">
                <a:latin typeface="Bookman Old Style" charset="0"/>
                <a:cs typeface="Bookman Old Style" charset="0"/>
              </a:rPr>
              <a:t>bdusage.py</a:t>
            </a:r>
          </a:p>
        </p:txBody>
      </p:sp>
    </p:spTree>
    <p:extLst>
      <p:ext uri="{BB962C8B-B14F-4D97-AF65-F5344CB8AC3E}">
        <p14:creationId xmlns:p14="http://schemas.microsoft.com/office/powerpoint/2010/main" val="308927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lstStyle/>
          <a:p>
            <a:r>
              <a:rPr lang="en-US">
                <a:latin typeface="Arial Black" charset="0"/>
              </a:rPr>
              <a:t>Virtual cluster monitoring</a:t>
            </a:r>
          </a:p>
        </p:txBody>
      </p:sp>
      <p:sp>
        <p:nvSpPr>
          <p:cNvPr id="3" name="Content Placeholder 2"/>
          <p:cNvSpPr>
            <a:spLocks noGrp="1"/>
          </p:cNvSpPr>
          <p:nvPr>
            <p:ph idx="1"/>
          </p:nvPr>
        </p:nvSpPr>
        <p:spPr>
          <a:xfrm>
            <a:off x="419100" y="869950"/>
            <a:ext cx="8229600" cy="3394075"/>
          </a:xfrm>
        </p:spPr>
        <p:txBody>
          <a:bodyPr>
            <a:normAutofit fontScale="85000" lnSpcReduction="20000"/>
          </a:bodyPr>
          <a:lstStyle/>
          <a:p>
            <a:pPr marL="0" indent="0">
              <a:buFont typeface="Arial" charset="0"/>
              <a:buNone/>
              <a:defRPr/>
            </a:pPr>
            <a:r>
              <a:rPr lang="en-US" sz="1100" b="1" dirty="0" smtClean="0">
                <a:latin typeface="Bookman Old Style"/>
                <a:cs typeface="Bookman Old Style"/>
              </a:rPr>
              <a:t>bdcsv.py:</a:t>
            </a:r>
          </a:p>
          <a:p>
            <a:pPr>
              <a:defRPr/>
            </a:pPr>
            <a:endParaRPr lang="en-US" sz="1100" dirty="0" smtClean="0">
              <a:latin typeface="Bookman Old Style"/>
              <a:cs typeface="Bookman Old Style"/>
            </a:endParaRPr>
          </a:p>
          <a:p>
            <a:pPr lvl="1">
              <a:defRPr/>
            </a:pPr>
            <a:r>
              <a:rPr lang="en-US" sz="1100" b="1" dirty="0" smtClean="0">
                <a:latin typeface="Bookman Old Style"/>
                <a:cs typeface="Bookman Old Style"/>
              </a:rPr>
              <a:t>What does the script do?</a:t>
            </a:r>
          </a:p>
          <a:p>
            <a:pPr lvl="2">
              <a:defRPr/>
            </a:pPr>
            <a:r>
              <a:rPr lang="en-US" sz="1100" dirty="0" smtClean="0">
                <a:latin typeface="Bookman Old Style"/>
                <a:cs typeface="Bookman Old Style"/>
              </a:rPr>
              <a:t>This extracts raw CPU, memory, network and disk usage for each virtual node in the tenant managed by specified credentials, or all tenants if the Site Admin user and password are specified.</a:t>
            </a:r>
          </a:p>
          <a:p>
            <a:pPr lvl="2">
              <a:defRPr/>
            </a:pPr>
            <a:endParaRPr lang="en-US" sz="1100" dirty="0" smtClean="0">
              <a:latin typeface="Bookman Old Style"/>
              <a:cs typeface="Bookman Old Style"/>
            </a:endParaRPr>
          </a:p>
          <a:p>
            <a:pPr lvl="1">
              <a:defRPr/>
            </a:pPr>
            <a:r>
              <a:rPr lang="en-US" sz="1100" b="1" dirty="0" smtClean="0">
                <a:latin typeface="Bookman Old Style"/>
                <a:cs typeface="Bookman Old Style"/>
              </a:rPr>
              <a:t>Where is the  script located in BlueData environment?</a:t>
            </a:r>
          </a:p>
          <a:p>
            <a:pPr lvl="2">
              <a:defRPr/>
            </a:pPr>
            <a:r>
              <a:rPr lang="en-US" sz="1100" dirty="0" smtClean="0">
                <a:latin typeface="Bookman Old Style"/>
                <a:cs typeface="Bookman Old Style"/>
              </a:rPr>
              <a:t>/opt/bluedata/bundles/&lt;bundlename&gt;/scripts/monitoring/</a:t>
            </a:r>
          </a:p>
          <a:p>
            <a:pPr marL="914400" lvl="2" indent="0">
              <a:buFont typeface="Arial" charset="0"/>
              <a:buNone/>
              <a:defRPr/>
            </a:pPr>
            <a:endParaRPr lang="en-US" sz="1100" dirty="0" smtClean="0">
              <a:latin typeface="Bookman Old Style"/>
              <a:cs typeface="Bookman Old Style"/>
            </a:endParaRPr>
          </a:p>
          <a:p>
            <a:pPr lvl="1">
              <a:defRPr/>
            </a:pPr>
            <a:r>
              <a:rPr lang="en-US" sz="1100" b="1" dirty="0" smtClean="0">
                <a:latin typeface="Bookman Old Style"/>
                <a:cs typeface="Bookman Old Style"/>
              </a:rPr>
              <a:t>How to run the script?</a:t>
            </a:r>
          </a:p>
          <a:p>
            <a:pPr lvl="2">
              <a:defRPr/>
            </a:pPr>
            <a:r>
              <a:rPr lang="en-US" sz="1100" dirty="0">
                <a:latin typeface="Bookman Old Style"/>
                <a:cs typeface="Bookman Old Style"/>
              </a:rPr>
              <a:t>p</a:t>
            </a:r>
            <a:r>
              <a:rPr lang="en-US" sz="1100" dirty="0" smtClean="0">
                <a:latin typeface="Bookman Old Style"/>
                <a:cs typeface="Bookman Old Style"/>
              </a:rPr>
              <a:t>ython  bdcsv.py –c &lt;Controller-IP&gt; -f &lt;credentials-file&gt; -s &lt;start-time&gt; -e &lt;end-time&gt;</a:t>
            </a:r>
          </a:p>
          <a:p>
            <a:pPr marL="457200" lvl="1" indent="0">
              <a:buFont typeface="Arial" charset="0"/>
              <a:buNone/>
              <a:defRPr/>
            </a:pPr>
            <a:r>
              <a:rPr lang="en-US" sz="1100" dirty="0" smtClean="0">
                <a:latin typeface="Bookman Old Style"/>
                <a:cs typeface="Bookman Old Style"/>
              </a:rPr>
              <a:t>where</a:t>
            </a:r>
            <a:r>
              <a:rPr lang="en-US" sz="1100" b="1" dirty="0" smtClean="0">
                <a:latin typeface="Bookman Old Style"/>
                <a:cs typeface="Bookman Old Style"/>
              </a:rPr>
              <a:t>  </a:t>
            </a:r>
          </a:p>
          <a:p>
            <a:pPr marL="457200" lvl="1" indent="0">
              <a:buFont typeface="Arial" charset="0"/>
              <a:buNone/>
              <a:defRPr/>
            </a:pPr>
            <a:r>
              <a:rPr lang="en-US" sz="1100" b="1" dirty="0" smtClean="0">
                <a:latin typeface="Bookman Old Style"/>
                <a:cs typeface="Bookman Old Style"/>
              </a:rPr>
              <a:t>&lt;Controller-IP&gt; </a:t>
            </a:r>
            <a:r>
              <a:rPr lang="en-US" sz="1100" dirty="0" smtClean="0">
                <a:latin typeface="Bookman Old Style"/>
                <a:cs typeface="Bookman Old Style"/>
              </a:rPr>
              <a:t>Bluedata Epic controller IP</a:t>
            </a:r>
          </a:p>
          <a:p>
            <a:pPr marL="457200" lvl="1" indent="0">
              <a:buFont typeface="Arial" charset="0"/>
              <a:buNone/>
              <a:defRPr/>
            </a:pPr>
            <a:r>
              <a:rPr lang="en-US" sz="1100" b="1" dirty="0" smtClean="0">
                <a:latin typeface="Bookman Old Style"/>
                <a:cs typeface="Bookman Old Style"/>
              </a:rPr>
              <a:t>&lt;credentials-file&gt; </a:t>
            </a:r>
            <a:r>
              <a:rPr lang="en-US" sz="1100" dirty="0" smtClean="0">
                <a:latin typeface="Bookman Old Style"/>
                <a:cs typeface="Bookman Old Style"/>
              </a:rPr>
              <a:t>it</a:t>
            </a:r>
            <a:r>
              <a:rPr lang="fr-FR" sz="1100" dirty="0" smtClean="0">
                <a:latin typeface="Bookman Old Style"/>
                <a:cs typeface="Bookman Old Style"/>
              </a:rPr>
              <a:t>’</a:t>
            </a:r>
            <a:r>
              <a:rPr lang="en-US" sz="1100" dirty="0" smtClean="0">
                <a:latin typeface="Bookman Old Style"/>
                <a:cs typeface="Bookman Old Style"/>
              </a:rPr>
              <a:t>s a JSON file with username and password</a:t>
            </a:r>
          </a:p>
          <a:p>
            <a:pPr marL="457200" lvl="1" indent="0">
              <a:buFont typeface="Arial" charset="0"/>
              <a:buNone/>
              <a:defRPr/>
            </a:pPr>
            <a:r>
              <a:rPr lang="en-US" sz="1100" dirty="0">
                <a:latin typeface="Bookman Old Style"/>
                <a:cs typeface="Bookman Old Style"/>
              </a:rPr>
              <a:t>	</a:t>
            </a:r>
            <a:r>
              <a:rPr lang="en-US" sz="1100" dirty="0" smtClean="0">
                <a:latin typeface="Bookman Old Style"/>
                <a:cs typeface="Bookman Old Style"/>
              </a:rPr>
              <a:t>for ex: credential_file.json:</a:t>
            </a:r>
          </a:p>
          <a:p>
            <a:pPr marL="457200" lvl="1" indent="0">
              <a:buFont typeface="Arial" charset="0"/>
              <a:buNone/>
              <a:defRPr/>
            </a:pPr>
            <a:r>
              <a:rPr lang="en-US" sz="1100" dirty="0">
                <a:latin typeface="Bookman Old Style"/>
                <a:cs typeface="Bookman Old Style"/>
              </a:rPr>
              <a:t>	</a:t>
            </a:r>
            <a:r>
              <a:rPr lang="en-US" sz="1100" dirty="0" smtClean="0">
                <a:latin typeface="Bookman Old Style"/>
                <a:cs typeface="Bookman Old Style"/>
              </a:rPr>
              <a:t>	{</a:t>
            </a:r>
          </a:p>
          <a:p>
            <a:pPr marL="457200" lvl="1" indent="0">
              <a:buFont typeface="Arial" charset="0"/>
              <a:buNone/>
              <a:defRPr/>
            </a:pPr>
            <a:r>
              <a:rPr lang="en-US" sz="1100" dirty="0">
                <a:latin typeface="Bookman Old Style"/>
                <a:cs typeface="Bookman Old Style"/>
              </a:rPr>
              <a:t>	</a:t>
            </a:r>
            <a:r>
              <a:rPr lang="en-US" sz="1100" dirty="0" smtClean="0">
                <a:latin typeface="Bookman Old Style"/>
                <a:cs typeface="Bookman Old Style"/>
              </a:rPr>
              <a:t>	</a:t>
            </a:r>
            <a:r>
              <a:rPr lang="en-US" sz="1100" dirty="0">
                <a:latin typeface="Bookman Old Style"/>
                <a:cs typeface="Bookman Old Style"/>
              </a:rPr>
              <a:t>	</a:t>
            </a:r>
            <a:r>
              <a:rPr lang="en-US" sz="1100" dirty="0" smtClean="0">
                <a:latin typeface="Bookman Old Style"/>
                <a:cs typeface="Bookman Old Style"/>
              </a:rPr>
              <a:t>“user”: &lt;username&gt;,</a:t>
            </a:r>
          </a:p>
          <a:p>
            <a:pPr marL="457200" lvl="1" indent="0">
              <a:buFont typeface="Arial" charset="0"/>
              <a:buNone/>
              <a:defRPr/>
            </a:pPr>
            <a:r>
              <a:rPr lang="en-US" sz="1100" dirty="0">
                <a:latin typeface="Bookman Old Style"/>
                <a:cs typeface="Bookman Old Style"/>
              </a:rPr>
              <a:t>	</a:t>
            </a:r>
            <a:r>
              <a:rPr lang="en-US" sz="1100" dirty="0" smtClean="0">
                <a:latin typeface="Bookman Old Style"/>
                <a:cs typeface="Bookman Old Style"/>
              </a:rPr>
              <a:t>		“password”: &lt;password&gt;</a:t>
            </a:r>
          </a:p>
          <a:p>
            <a:pPr marL="457200" lvl="1" indent="0">
              <a:buFont typeface="Arial" charset="0"/>
              <a:buNone/>
              <a:defRPr/>
            </a:pPr>
            <a:r>
              <a:rPr lang="en-US" sz="1100" dirty="0">
                <a:latin typeface="Bookman Old Style"/>
                <a:cs typeface="Bookman Old Style"/>
              </a:rPr>
              <a:t>	</a:t>
            </a:r>
            <a:r>
              <a:rPr lang="en-US" sz="1100" dirty="0" smtClean="0">
                <a:latin typeface="Bookman Old Style"/>
                <a:cs typeface="Bookman Old Style"/>
              </a:rPr>
              <a:t>	}</a:t>
            </a:r>
          </a:p>
          <a:p>
            <a:pPr marL="457200" lvl="1" indent="0">
              <a:buFont typeface="Arial" charset="0"/>
              <a:buNone/>
              <a:defRPr/>
            </a:pPr>
            <a:r>
              <a:rPr lang="en-US" sz="1100" dirty="0"/>
              <a:t>	</a:t>
            </a:r>
            <a:r>
              <a:rPr lang="en-US" sz="1100" dirty="0" smtClean="0"/>
              <a:t>				</a:t>
            </a:r>
          </a:p>
          <a:p>
            <a:pPr marL="457200" lvl="1" indent="0">
              <a:buFont typeface="Arial" charset="0"/>
              <a:buNone/>
              <a:defRPr/>
            </a:pPr>
            <a:r>
              <a:rPr lang="en-US" sz="1100" dirty="0"/>
              <a:t>	</a:t>
            </a:r>
            <a:r>
              <a:rPr lang="en-US" sz="1100" dirty="0" smtClean="0"/>
              <a:t>			</a:t>
            </a:r>
          </a:p>
          <a:p>
            <a:pPr marL="457200" lvl="1" indent="0">
              <a:buFont typeface="Arial" charset="0"/>
              <a:buNone/>
              <a:defRPr/>
            </a:pPr>
            <a:r>
              <a:rPr lang="en-US" sz="1100" dirty="0"/>
              <a:t>	</a:t>
            </a:r>
            <a:r>
              <a:rPr lang="en-US" sz="1100" dirty="0" smtClean="0"/>
              <a:t>	</a:t>
            </a:r>
          </a:p>
          <a:p>
            <a:pPr marL="457200" lvl="1" indent="0">
              <a:buFont typeface="Arial" charset="0"/>
              <a:buNone/>
              <a:defRPr/>
            </a:pPr>
            <a:r>
              <a:rPr lang="en-US" sz="1100" b="1" dirty="0"/>
              <a:t>	</a:t>
            </a:r>
            <a:r>
              <a:rPr lang="en-US" sz="1100" b="1" dirty="0" smtClean="0"/>
              <a:t>	</a:t>
            </a:r>
            <a:endParaRPr lang="en-US" sz="1100" dirty="0" smtClean="0"/>
          </a:p>
          <a:p>
            <a:pPr lvl="1">
              <a:defRPr/>
            </a:pPr>
            <a:endParaRPr lang="en-US" sz="1100" dirty="0"/>
          </a:p>
          <a:p>
            <a:pPr>
              <a:defRPr/>
            </a:pPr>
            <a:endParaRPr lang="en-US" sz="1100" dirty="0"/>
          </a:p>
        </p:txBody>
      </p:sp>
    </p:spTree>
    <p:extLst>
      <p:ext uri="{BB962C8B-B14F-4D97-AF65-F5344CB8AC3E}">
        <p14:creationId xmlns:p14="http://schemas.microsoft.com/office/powerpoint/2010/main" val="339696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r>
              <a:rPr lang="en-US">
                <a:latin typeface="Arial Black" charset="0"/>
              </a:rPr>
              <a:t>Virtual cluster monitoring</a:t>
            </a:r>
          </a:p>
        </p:txBody>
      </p:sp>
      <p:sp>
        <p:nvSpPr>
          <p:cNvPr id="92162" name="Content Placeholder 2"/>
          <p:cNvSpPr>
            <a:spLocks noGrp="1"/>
          </p:cNvSpPr>
          <p:nvPr>
            <p:ph idx="1"/>
          </p:nvPr>
        </p:nvSpPr>
        <p:spPr/>
        <p:txBody>
          <a:bodyPr/>
          <a:lstStyle/>
          <a:p>
            <a:pPr marL="0" indent="0">
              <a:buFont typeface="Arial" charset="0"/>
              <a:buNone/>
            </a:pPr>
            <a:r>
              <a:rPr lang="en-US" sz="1100" b="1">
                <a:latin typeface="Bookman Old Style" charset="0"/>
                <a:ea typeface="MS PGothic" charset="0"/>
                <a:cs typeface="Bookman Old Style" charset="0"/>
              </a:rPr>
              <a:t>&lt;start-time&gt;  </a:t>
            </a:r>
            <a:r>
              <a:rPr lang="en-US" sz="1100">
                <a:latin typeface="Bookman Old Style" charset="0"/>
                <a:ea typeface="MS PGothic" charset="0"/>
                <a:cs typeface="Bookman Old Style" charset="0"/>
              </a:rPr>
              <a:t>Specific day-time stamp YYYY/MM/DD-HH:MM:SS</a:t>
            </a:r>
          </a:p>
          <a:p>
            <a:pPr marL="0" indent="0">
              <a:buFont typeface="Arial" charset="0"/>
              <a:buNone/>
            </a:pPr>
            <a:r>
              <a:rPr lang="en-US" sz="1100">
                <a:latin typeface="Bookman Old Style" charset="0"/>
                <a:ea typeface="MS PGothic" charset="0"/>
                <a:cs typeface="Bookman Old Style" charset="0"/>
              </a:rPr>
              <a:t>		</a:t>
            </a:r>
            <a:r>
              <a:rPr lang="en-US" sz="1100" b="1">
                <a:latin typeface="Bookman Old Style" charset="0"/>
                <a:ea typeface="MS PGothic" charset="0"/>
                <a:cs typeface="Bookman Old Style" charset="0"/>
              </a:rPr>
              <a:t>for ex: </a:t>
            </a:r>
            <a:r>
              <a:rPr lang="en-US" sz="1100">
                <a:latin typeface="Bookman Old Style" charset="0"/>
                <a:ea typeface="MS PGothic" charset="0"/>
                <a:cs typeface="Bookman Old Style" charset="0"/>
              </a:rPr>
              <a:t>2018/04/29-16:32:20</a:t>
            </a:r>
          </a:p>
          <a:p>
            <a:pPr marL="0" indent="0">
              <a:buFont typeface="Arial" charset="0"/>
              <a:buNone/>
            </a:pPr>
            <a:r>
              <a:rPr lang="en-US" sz="1100" b="1">
                <a:latin typeface="Bookman Old Style" charset="0"/>
                <a:ea typeface="MS PGothic" charset="0"/>
                <a:cs typeface="Bookman Old Style" charset="0"/>
              </a:rPr>
              <a:t>&lt;end-time&gt;  </a:t>
            </a:r>
            <a:r>
              <a:rPr lang="en-US" sz="1100">
                <a:latin typeface="Bookman Old Style" charset="0"/>
                <a:ea typeface="MS PGothic" charset="0"/>
                <a:cs typeface="Bookman Old Style" charset="0"/>
              </a:rPr>
              <a:t>Specific day-time stamp YYYY/MM/DD-HH:MM:SS</a:t>
            </a:r>
          </a:p>
          <a:p>
            <a:pPr marL="0" indent="0">
              <a:buFont typeface="Arial" charset="0"/>
              <a:buNone/>
            </a:pPr>
            <a:r>
              <a:rPr lang="en-US" sz="1100">
                <a:latin typeface="Bookman Old Style" charset="0"/>
                <a:ea typeface="MS PGothic" charset="0"/>
                <a:cs typeface="Bookman Old Style" charset="0"/>
              </a:rPr>
              <a:t>		</a:t>
            </a:r>
            <a:r>
              <a:rPr lang="en-US" sz="1100" b="1">
                <a:latin typeface="Bookman Old Style" charset="0"/>
                <a:ea typeface="MS PGothic" charset="0"/>
                <a:cs typeface="Bookman Old Style" charset="0"/>
              </a:rPr>
              <a:t>for ex: </a:t>
            </a:r>
            <a:r>
              <a:rPr lang="en-US" sz="1100">
                <a:latin typeface="Bookman Old Style" charset="0"/>
                <a:ea typeface="MS PGothic" charset="0"/>
                <a:cs typeface="Bookman Old Style" charset="0"/>
              </a:rPr>
              <a:t>2018/04/29-16:32:20</a:t>
            </a:r>
          </a:p>
          <a:p>
            <a:pPr marL="0" indent="0">
              <a:buFont typeface="Arial" charset="0"/>
              <a:buNone/>
            </a:pPr>
            <a:r>
              <a:rPr lang="en-US" sz="1100">
                <a:latin typeface="Bookman Old Style" charset="0"/>
                <a:ea typeface="MS PGothic" charset="0"/>
                <a:cs typeface="Bookman Old Style" charset="0"/>
              </a:rPr>
              <a:t>Additional options are available when you run this command,</a:t>
            </a:r>
          </a:p>
          <a:p>
            <a:pPr marL="0" indent="0">
              <a:buFont typeface="Arial" charset="0"/>
              <a:buNone/>
            </a:pPr>
            <a:r>
              <a:rPr lang="en-US" sz="1100">
                <a:latin typeface="Bookman Old Style" charset="0"/>
                <a:ea typeface="MS PGothic" charset="0"/>
                <a:cs typeface="Bookman Old Style" charset="0"/>
              </a:rPr>
              <a:t>	</a:t>
            </a:r>
            <a:r>
              <a:rPr lang="en-US" sz="1100" b="1">
                <a:latin typeface="Bookman Old Style" charset="0"/>
                <a:ea typeface="MS PGothic" charset="0"/>
                <a:cs typeface="Bookman Old Style" charset="0"/>
              </a:rPr>
              <a:t>python bdcsv.py</a:t>
            </a:r>
          </a:p>
          <a:p>
            <a:pPr marL="0" indent="0">
              <a:buFont typeface="Arial" charset="0"/>
              <a:buNone/>
            </a:pPr>
            <a:endParaRPr lang="en-US" sz="1100">
              <a:latin typeface="Calibri" charset="0"/>
              <a:ea typeface="MS PGothic" charset="0"/>
            </a:endParaRPr>
          </a:p>
          <a:p>
            <a:pPr marL="0" indent="0">
              <a:buFont typeface="Arial" charset="0"/>
              <a:buNone/>
            </a:pPr>
            <a:endParaRPr lang="en-US" sz="1100">
              <a:latin typeface="Calibri" charset="0"/>
              <a:ea typeface="MS PGothic" charset="0"/>
            </a:endParaRPr>
          </a:p>
          <a:p>
            <a:pPr marL="0" indent="0">
              <a:buFont typeface="Arial" charset="0"/>
              <a:buNone/>
            </a:pPr>
            <a:endParaRPr lang="en-US" sz="1100">
              <a:latin typeface="Calibri" charset="0"/>
              <a:ea typeface="MS PGothic" charset="0"/>
            </a:endParaRPr>
          </a:p>
        </p:txBody>
      </p:sp>
      <p:pic>
        <p:nvPicPr>
          <p:cNvPr id="92163" name="Picture 3" descr="Screen Shot 2018-05-29 at 4.28.5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4150" y="2443163"/>
            <a:ext cx="378142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067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a:latin typeface="Arial Black" charset="0"/>
              </a:rPr>
              <a:t>Virtual cluster monitoring</a:t>
            </a:r>
          </a:p>
        </p:txBody>
      </p:sp>
      <p:pic>
        <p:nvPicPr>
          <p:cNvPr id="93186" name="Content Placeholder 3" descr="Screen Shot 2018-06-04 at 5.01.31 PM.png"/>
          <p:cNvPicPr>
            <a:picLocks noGrp="1" noChangeAspect="1"/>
          </p:cNvPicPr>
          <p:nvPr>
            <p:ph idx="1"/>
          </p:nvPr>
        </p:nvPicPr>
        <p:blipFill>
          <a:blip r:embed="rId3">
            <a:extLst>
              <a:ext uri="{28A0092B-C50C-407E-A947-70E740481C1C}">
                <a14:useLocalDpi xmlns:a14="http://schemas.microsoft.com/office/drawing/2010/main" val="0"/>
              </a:ext>
            </a:extLst>
          </a:blip>
          <a:srcRect t="-2315" b="-2315"/>
          <a:stretch>
            <a:fillRect/>
          </a:stretch>
        </p:blipFill>
        <p:spPr/>
      </p:pic>
    </p:spTree>
    <p:extLst>
      <p:ext uri="{BB962C8B-B14F-4D97-AF65-F5344CB8AC3E}">
        <p14:creationId xmlns:p14="http://schemas.microsoft.com/office/powerpoint/2010/main" val="175338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atin typeface="Arial Black" charset="0"/>
              </a:rPr>
              <a:t>Virtual cluster monitoring</a:t>
            </a:r>
          </a:p>
        </p:txBody>
      </p:sp>
      <p:sp>
        <p:nvSpPr>
          <p:cNvPr id="3" name="Content Placeholder 2"/>
          <p:cNvSpPr>
            <a:spLocks noGrp="1"/>
          </p:cNvSpPr>
          <p:nvPr>
            <p:ph idx="1"/>
          </p:nvPr>
        </p:nvSpPr>
        <p:spPr>
          <a:xfrm>
            <a:off x="350838" y="908050"/>
            <a:ext cx="8229600" cy="3394075"/>
          </a:xfrm>
        </p:spPr>
        <p:txBody>
          <a:bodyPr>
            <a:normAutofit fontScale="85000" lnSpcReduction="20000"/>
          </a:bodyPr>
          <a:lstStyle/>
          <a:p>
            <a:pPr marL="0" indent="0">
              <a:buFont typeface="Arial" charset="0"/>
              <a:buNone/>
              <a:defRPr/>
            </a:pPr>
            <a:r>
              <a:rPr lang="en-US" sz="1050" b="1" dirty="0" smtClean="0">
                <a:latin typeface="Bookman Old Style"/>
                <a:cs typeface="Bookman Old Style"/>
              </a:rPr>
              <a:t>bdusage.py:</a:t>
            </a:r>
          </a:p>
          <a:p>
            <a:pPr marL="0" indent="0">
              <a:buFont typeface="Arial" charset="0"/>
              <a:buNone/>
              <a:defRPr/>
            </a:pPr>
            <a:endParaRPr lang="en-US" sz="1050" dirty="0" smtClean="0">
              <a:latin typeface="Bookman Old Style"/>
              <a:cs typeface="Bookman Old Style"/>
            </a:endParaRPr>
          </a:p>
          <a:p>
            <a:pPr lvl="1">
              <a:defRPr/>
            </a:pPr>
            <a:r>
              <a:rPr lang="en-US" sz="1050" b="1" dirty="0" smtClean="0">
                <a:latin typeface="Bookman Old Style"/>
                <a:cs typeface="Bookman Old Style"/>
              </a:rPr>
              <a:t>What does the script do?</a:t>
            </a:r>
          </a:p>
          <a:p>
            <a:pPr lvl="2">
              <a:defRPr/>
            </a:pPr>
            <a:r>
              <a:rPr lang="en-US" sz="1050" dirty="0" smtClean="0">
                <a:latin typeface="Bookman Old Style"/>
                <a:cs typeface="Bookman Old Style"/>
              </a:rPr>
              <a:t>This extracts the number of hours in the given data each virtual node was powdered on, potentially useful for billing tenant users.</a:t>
            </a:r>
          </a:p>
          <a:p>
            <a:pPr lvl="2">
              <a:defRPr/>
            </a:pPr>
            <a:r>
              <a:rPr lang="en-US" sz="1050" dirty="0" smtClean="0">
                <a:latin typeface="Bookman Old Style"/>
                <a:cs typeface="Bookman Old Style"/>
              </a:rPr>
              <a:t> A virtual node is considered to be in use during an hour if it was powered on at any time in that hourly interval.</a:t>
            </a:r>
          </a:p>
          <a:p>
            <a:pPr lvl="2">
              <a:defRPr/>
            </a:pPr>
            <a:endParaRPr lang="en-US" sz="1050" dirty="0" smtClean="0">
              <a:latin typeface="Bookman Old Style"/>
              <a:cs typeface="Bookman Old Style"/>
            </a:endParaRPr>
          </a:p>
          <a:p>
            <a:pPr lvl="1">
              <a:defRPr/>
            </a:pPr>
            <a:r>
              <a:rPr lang="en-US" sz="1050" b="1" dirty="0" smtClean="0">
                <a:latin typeface="Bookman Old Style"/>
                <a:cs typeface="Bookman Old Style"/>
              </a:rPr>
              <a:t>Where is the  script located in BlueData environment?</a:t>
            </a:r>
          </a:p>
          <a:p>
            <a:pPr lvl="2">
              <a:defRPr/>
            </a:pPr>
            <a:r>
              <a:rPr lang="en-US" sz="1050" dirty="0" smtClean="0">
                <a:latin typeface="Bookman Old Style"/>
                <a:cs typeface="Bookman Old Style"/>
              </a:rPr>
              <a:t>/opt/bluedata/bundles/&lt;bundlename&gt;/scripts/monitoring/</a:t>
            </a:r>
          </a:p>
          <a:p>
            <a:pPr marL="914400" lvl="2" indent="0">
              <a:buFont typeface="Arial" charset="0"/>
              <a:buNone/>
              <a:defRPr/>
            </a:pPr>
            <a:endParaRPr lang="en-US" sz="1050" dirty="0" smtClean="0">
              <a:latin typeface="Bookman Old Style"/>
              <a:cs typeface="Bookman Old Style"/>
            </a:endParaRPr>
          </a:p>
          <a:p>
            <a:pPr lvl="1">
              <a:defRPr/>
            </a:pPr>
            <a:r>
              <a:rPr lang="en-US" sz="1050" b="1" dirty="0" smtClean="0">
                <a:latin typeface="Bookman Old Style"/>
                <a:cs typeface="Bookman Old Style"/>
              </a:rPr>
              <a:t>How to run the script?</a:t>
            </a:r>
          </a:p>
          <a:p>
            <a:pPr lvl="2">
              <a:defRPr/>
            </a:pPr>
            <a:r>
              <a:rPr lang="en-US" sz="1050" dirty="0" smtClean="0">
                <a:latin typeface="Bookman Old Style"/>
                <a:cs typeface="Bookman Old Style"/>
              </a:rPr>
              <a:t>python  bdusage.py –c &lt;Controller-IP&gt; -f &lt;credentials-file&gt; -s &lt;start-time&gt; -e &lt;end-time&gt; -o &lt;output-file&gt;</a:t>
            </a:r>
          </a:p>
          <a:p>
            <a:pPr marL="457200" lvl="1" indent="0">
              <a:buFont typeface="Arial" charset="0"/>
              <a:buNone/>
              <a:defRPr/>
            </a:pPr>
            <a:r>
              <a:rPr lang="en-US" sz="1050" dirty="0" smtClean="0">
                <a:latin typeface="Bookman Old Style"/>
                <a:cs typeface="Bookman Old Style"/>
              </a:rPr>
              <a:t>where</a:t>
            </a:r>
            <a:endParaRPr lang="en-US" sz="1050" b="1" dirty="0" smtClean="0">
              <a:latin typeface="Bookman Old Style"/>
              <a:cs typeface="Bookman Old Style"/>
            </a:endParaRPr>
          </a:p>
          <a:p>
            <a:pPr marL="457200" lvl="1" indent="0">
              <a:buFont typeface="Arial" charset="0"/>
              <a:buNone/>
              <a:defRPr/>
            </a:pPr>
            <a:r>
              <a:rPr lang="en-US" sz="1050" b="1" dirty="0" smtClean="0">
                <a:latin typeface="Bookman Old Style"/>
                <a:cs typeface="Bookman Old Style"/>
              </a:rPr>
              <a:t>&lt;Controller-IP&gt; </a:t>
            </a:r>
            <a:r>
              <a:rPr lang="en-US" sz="1050" dirty="0" smtClean="0">
                <a:latin typeface="Bookman Old Style"/>
                <a:cs typeface="Bookman Old Style"/>
              </a:rPr>
              <a:t>Bluedata Epic controller IP</a:t>
            </a:r>
          </a:p>
          <a:p>
            <a:pPr marL="457200" lvl="1" indent="0">
              <a:buFont typeface="Arial" charset="0"/>
              <a:buNone/>
              <a:defRPr/>
            </a:pPr>
            <a:r>
              <a:rPr lang="en-US" sz="1050" b="1" dirty="0" smtClean="0">
                <a:latin typeface="Bookman Old Style"/>
                <a:cs typeface="Bookman Old Style"/>
              </a:rPr>
              <a:t>&lt;credentials-file&gt; </a:t>
            </a:r>
            <a:r>
              <a:rPr lang="en-US" sz="1050" dirty="0" smtClean="0">
                <a:latin typeface="Bookman Old Style"/>
                <a:cs typeface="Bookman Old Style"/>
              </a:rPr>
              <a:t>it</a:t>
            </a:r>
            <a:r>
              <a:rPr lang="fr-FR" sz="1050" dirty="0" smtClean="0">
                <a:latin typeface="Bookman Old Style"/>
                <a:cs typeface="Bookman Old Style"/>
              </a:rPr>
              <a:t>’</a:t>
            </a:r>
            <a:r>
              <a:rPr lang="en-US" sz="1050" dirty="0" smtClean="0">
                <a:latin typeface="Bookman Old Style"/>
                <a:cs typeface="Bookman Old Style"/>
              </a:rPr>
              <a:t>s a JSON file with username and password</a:t>
            </a:r>
          </a:p>
          <a:p>
            <a:pPr marL="457200" lvl="1" indent="0">
              <a:buFont typeface="Arial" charset="0"/>
              <a:buNone/>
              <a:defRPr/>
            </a:pPr>
            <a:r>
              <a:rPr lang="en-US" sz="1050" dirty="0" smtClean="0">
                <a:latin typeface="Bookman Old Style"/>
                <a:cs typeface="Bookman Old Style"/>
              </a:rPr>
              <a:t>	for ex: credential_file.json:</a:t>
            </a:r>
          </a:p>
          <a:p>
            <a:pPr marL="457200" lvl="1" indent="0">
              <a:buFont typeface="Arial" charset="0"/>
              <a:buNone/>
              <a:defRPr/>
            </a:pPr>
            <a:r>
              <a:rPr lang="en-US" sz="1050" dirty="0" smtClean="0">
                <a:latin typeface="Bookman Old Style"/>
                <a:cs typeface="Bookman Old Style"/>
              </a:rPr>
              <a:t>		{</a:t>
            </a:r>
          </a:p>
          <a:p>
            <a:pPr marL="457200" lvl="1" indent="0">
              <a:buFont typeface="Arial" charset="0"/>
              <a:buNone/>
              <a:defRPr/>
            </a:pPr>
            <a:r>
              <a:rPr lang="en-US" sz="1050" dirty="0" smtClean="0">
                <a:latin typeface="Bookman Old Style"/>
                <a:cs typeface="Bookman Old Style"/>
              </a:rPr>
              <a:t>			“user”: &lt;username&gt;,</a:t>
            </a:r>
          </a:p>
          <a:p>
            <a:pPr marL="457200" lvl="1" indent="0">
              <a:buFont typeface="Arial" charset="0"/>
              <a:buNone/>
              <a:defRPr/>
            </a:pPr>
            <a:r>
              <a:rPr lang="en-US" sz="1050" dirty="0" smtClean="0">
                <a:latin typeface="Bookman Old Style"/>
                <a:cs typeface="Bookman Old Style"/>
              </a:rPr>
              <a:t>			“password”: &lt;password&gt;</a:t>
            </a:r>
          </a:p>
          <a:p>
            <a:pPr marL="457200" lvl="1" indent="0">
              <a:buFont typeface="Arial" charset="0"/>
              <a:buNone/>
              <a:defRPr/>
            </a:pPr>
            <a:r>
              <a:rPr lang="en-US" sz="1050" dirty="0" smtClean="0">
                <a:latin typeface="Bookman Old Style"/>
                <a:cs typeface="Bookman Old Style"/>
              </a:rPr>
              <a:t>		}</a:t>
            </a:r>
          </a:p>
          <a:p>
            <a:pPr marL="457200" lvl="1" indent="0">
              <a:buFont typeface="Arial" charset="0"/>
              <a:buNone/>
              <a:defRPr/>
            </a:pPr>
            <a:r>
              <a:rPr lang="en-US" sz="1050" dirty="0" smtClean="0"/>
              <a:t>					</a:t>
            </a:r>
          </a:p>
          <a:p>
            <a:pPr marL="457200" lvl="1" indent="0">
              <a:buFont typeface="Arial" charset="0"/>
              <a:buNone/>
              <a:defRPr/>
            </a:pPr>
            <a:r>
              <a:rPr lang="en-US" sz="1050" dirty="0" smtClean="0"/>
              <a:t>			</a:t>
            </a:r>
            <a:r>
              <a:rPr lang="en-US" sz="1100" dirty="0" smtClean="0"/>
              <a:t>	</a:t>
            </a:r>
          </a:p>
          <a:p>
            <a:pPr marL="457200" lvl="1" indent="0">
              <a:buFont typeface="Arial" charset="0"/>
              <a:buNone/>
              <a:defRPr/>
            </a:pPr>
            <a:r>
              <a:rPr lang="en-US" sz="1100" dirty="0" smtClean="0"/>
              <a:t>		</a:t>
            </a:r>
          </a:p>
          <a:p>
            <a:pPr marL="457200" lvl="1" indent="0">
              <a:buFont typeface="Arial" charset="0"/>
              <a:buNone/>
              <a:defRPr/>
            </a:pPr>
            <a:r>
              <a:rPr lang="en-US" sz="1100" b="1" dirty="0" smtClean="0"/>
              <a:t>		</a:t>
            </a:r>
            <a:endParaRPr lang="en-US" sz="1100" dirty="0" smtClean="0"/>
          </a:p>
          <a:p>
            <a:pPr lvl="1">
              <a:defRPr/>
            </a:pPr>
            <a:endParaRPr lang="en-US" sz="1100" dirty="0" smtClean="0"/>
          </a:p>
          <a:p>
            <a:pPr>
              <a:defRPr/>
            </a:pPr>
            <a:endParaRPr lang="en-US" sz="1100" dirty="0" smtClean="0"/>
          </a:p>
          <a:p>
            <a:pPr>
              <a:defRPr/>
            </a:pPr>
            <a:endParaRPr lang="en-US" sz="1100" dirty="0"/>
          </a:p>
        </p:txBody>
      </p:sp>
    </p:spTree>
    <p:extLst>
      <p:ext uri="{BB962C8B-B14F-4D97-AF65-F5344CB8AC3E}">
        <p14:creationId xmlns:p14="http://schemas.microsoft.com/office/powerpoint/2010/main" val="317723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a:latin typeface="Arial Black" charset="0"/>
              </a:rPr>
              <a:t>Virtual cluster monitoring</a:t>
            </a:r>
          </a:p>
        </p:txBody>
      </p:sp>
      <p:sp>
        <p:nvSpPr>
          <p:cNvPr id="96258" name="Content Placeholder 2"/>
          <p:cNvSpPr>
            <a:spLocks noGrp="1"/>
          </p:cNvSpPr>
          <p:nvPr>
            <p:ph idx="1"/>
          </p:nvPr>
        </p:nvSpPr>
        <p:spPr/>
        <p:txBody>
          <a:bodyPr/>
          <a:lstStyle/>
          <a:p>
            <a:pPr marL="0" indent="0">
              <a:buFont typeface="Arial" charset="0"/>
              <a:buNone/>
            </a:pPr>
            <a:r>
              <a:rPr lang="en-US" sz="1100" b="1">
                <a:latin typeface="Bookman Old Style" charset="0"/>
                <a:ea typeface="MS PGothic" charset="0"/>
                <a:cs typeface="Bookman Old Style" charset="0"/>
              </a:rPr>
              <a:t>&lt;start-time&gt;  </a:t>
            </a:r>
            <a:r>
              <a:rPr lang="en-US" sz="1100">
                <a:latin typeface="Bookman Old Style" charset="0"/>
                <a:ea typeface="MS PGothic" charset="0"/>
                <a:cs typeface="Bookman Old Style" charset="0"/>
              </a:rPr>
              <a:t>Specific day-time stamp YYYY/MM/DD-HH:MM:SS</a:t>
            </a:r>
          </a:p>
          <a:p>
            <a:pPr marL="0" indent="0">
              <a:buFont typeface="Arial" charset="0"/>
              <a:buNone/>
            </a:pPr>
            <a:r>
              <a:rPr lang="en-US" sz="1100">
                <a:latin typeface="Bookman Old Style" charset="0"/>
                <a:ea typeface="MS PGothic" charset="0"/>
                <a:cs typeface="Bookman Old Style" charset="0"/>
              </a:rPr>
              <a:t>		</a:t>
            </a:r>
            <a:r>
              <a:rPr lang="en-US" sz="1100" b="1">
                <a:latin typeface="Bookman Old Style" charset="0"/>
                <a:ea typeface="MS PGothic" charset="0"/>
                <a:cs typeface="Bookman Old Style" charset="0"/>
              </a:rPr>
              <a:t>for ex: </a:t>
            </a:r>
            <a:r>
              <a:rPr lang="en-US" sz="1100">
                <a:latin typeface="Bookman Old Style" charset="0"/>
                <a:ea typeface="MS PGothic" charset="0"/>
                <a:cs typeface="Bookman Old Style" charset="0"/>
              </a:rPr>
              <a:t>2018/04/29-16:32:20</a:t>
            </a:r>
          </a:p>
          <a:p>
            <a:pPr marL="0" indent="0">
              <a:buFont typeface="Arial" charset="0"/>
              <a:buNone/>
            </a:pPr>
            <a:r>
              <a:rPr lang="en-US" sz="1100" b="1">
                <a:latin typeface="Bookman Old Style" charset="0"/>
                <a:ea typeface="MS PGothic" charset="0"/>
                <a:cs typeface="Bookman Old Style" charset="0"/>
              </a:rPr>
              <a:t>&lt;end-time&gt;  </a:t>
            </a:r>
            <a:r>
              <a:rPr lang="en-US" sz="1100">
                <a:latin typeface="Bookman Old Style" charset="0"/>
                <a:ea typeface="MS PGothic" charset="0"/>
                <a:cs typeface="Bookman Old Style" charset="0"/>
              </a:rPr>
              <a:t>Specific day-time stamp YYYY/MM/DD-HH:MM:SS</a:t>
            </a:r>
          </a:p>
          <a:p>
            <a:pPr marL="0" indent="0">
              <a:buFont typeface="Arial" charset="0"/>
              <a:buNone/>
            </a:pPr>
            <a:r>
              <a:rPr lang="en-US" sz="1100">
                <a:latin typeface="Bookman Old Style" charset="0"/>
                <a:ea typeface="MS PGothic" charset="0"/>
                <a:cs typeface="Bookman Old Style" charset="0"/>
              </a:rPr>
              <a:t>		</a:t>
            </a:r>
            <a:r>
              <a:rPr lang="en-US" sz="1100" b="1">
                <a:latin typeface="Bookman Old Style" charset="0"/>
                <a:ea typeface="MS PGothic" charset="0"/>
                <a:cs typeface="Bookman Old Style" charset="0"/>
              </a:rPr>
              <a:t>for ex: </a:t>
            </a:r>
            <a:r>
              <a:rPr lang="en-US" sz="1100">
                <a:latin typeface="Bookman Old Style" charset="0"/>
                <a:ea typeface="MS PGothic" charset="0"/>
                <a:cs typeface="Bookman Old Style" charset="0"/>
              </a:rPr>
              <a:t>2018/04/29-16:32:20</a:t>
            </a:r>
          </a:p>
          <a:p>
            <a:pPr marL="0" indent="0">
              <a:buFont typeface="Arial" charset="0"/>
              <a:buNone/>
            </a:pPr>
            <a:r>
              <a:rPr lang="en-US" sz="1100">
                <a:latin typeface="Bookman Old Style" charset="0"/>
                <a:ea typeface="MS PGothic" charset="0"/>
                <a:cs typeface="Bookman Old Style" charset="0"/>
              </a:rPr>
              <a:t>Additional options are available when you run this command,</a:t>
            </a:r>
          </a:p>
          <a:p>
            <a:pPr marL="0" indent="0">
              <a:buFont typeface="Arial" charset="0"/>
              <a:buNone/>
            </a:pPr>
            <a:r>
              <a:rPr lang="en-US" sz="1100">
                <a:latin typeface="Bookman Old Style" charset="0"/>
                <a:ea typeface="MS PGothic" charset="0"/>
                <a:cs typeface="Bookman Old Style" charset="0"/>
              </a:rPr>
              <a:t>	</a:t>
            </a:r>
            <a:r>
              <a:rPr lang="en-US" sz="1100" b="1">
                <a:latin typeface="Bookman Old Style" charset="0"/>
                <a:ea typeface="MS PGothic" charset="0"/>
                <a:cs typeface="Bookman Old Style" charset="0"/>
              </a:rPr>
              <a:t>python bdusage.py</a:t>
            </a:r>
          </a:p>
          <a:p>
            <a:pPr marL="0" indent="0">
              <a:buFont typeface="Arial" charset="0"/>
              <a:buNone/>
            </a:pPr>
            <a:endParaRPr lang="en-US" sz="1100" b="1">
              <a:latin typeface="Bookman Old Style" charset="0"/>
              <a:ea typeface="MS PGothic" charset="0"/>
              <a:cs typeface="Bookman Old Style" charset="0"/>
            </a:endParaRPr>
          </a:p>
          <a:p>
            <a:pPr marL="0" indent="0">
              <a:buFont typeface="Arial" charset="0"/>
              <a:buNone/>
            </a:pPr>
            <a:endParaRPr lang="en-US" sz="1100" b="1">
              <a:latin typeface="Bookman Old Style" charset="0"/>
              <a:ea typeface="MS PGothic" charset="0"/>
              <a:cs typeface="Bookman Old Style" charset="0"/>
            </a:endParaRPr>
          </a:p>
          <a:p>
            <a:pPr marL="0" indent="0">
              <a:buFont typeface="Arial" charset="0"/>
              <a:buNone/>
            </a:pPr>
            <a:endParaRPr lang="en-US" sz="1100">
              <a:latin typeface="Calibri" charset="0"/>
              <a:ea typeface="MS PGothic" charset="0"/>
            </a:endParaRPr>
          </a:p>
        </p:txBody>
      </p:sp>
      <p:pic>
        <p:nvPicPr>
          <p:cNvPr id="96259" name="Picture 3" descr="Screen Shot 2018-05-29 at 4.38.29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7513" y="2374900"/>
            <a:ext cx="4208462"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15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atin typeface="Arial Black" charset="0"/>
              </a:rPr>
              <a:t>Virtual cluster monitoring</a:t>
            </a:r>
          </a:p>
        </p:txBody>
      </p:sp>
      <p:pic>
        <p:nvPicPr>
          <p:cNvPr id="98306" name="Content Placeholder 3" descr="Screen Shot 2018-06-04 at 5.01.25 PM.png"/>
          <p:cNvPicPr>
            <a:picLocks noGrp="1" noChangeAspect="1"/>
          </p:cNvPicPr>
          <p:nvPr>
            <p:ph idx="1"/>
          </p:nvPr>
        </p:nvPicPr>
        <p:blipFill>
          <a:blip r:embed="rId3">
            <a:extLst>
              <a:ext uri="{28A0092B-C50C-407E-A947-70E740481C1C}">
                <a14:useLocalDpi xmlns:a14="http://schemas.microsoft.com/office/drawing/2010/main" val="0"/>
              </a:ext>
            </a:extLst>
          </a:blip>
          <a:srcRect t="-2824" b="-2824"/>
          <a:stretch>
            <a:fillRect/>
          </a:stretch>
        </p:blipFill>
        <p:spPr/>
      </p:pic>
    </p:spTree>
    <p:extLst>
      <p:ext uri="{BB962C8B-B14F-4D97-AF65-F5344CB8AC3E}">
        <p14:creationId xmlns:p14="http://schemas.microsoft.com/office/powerpoint/2010/main" val="194660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a:latin typeface="Arial Black" charset="0"/>
              </a:rPr>
              <a:t>Virtual cluster alerting</a:t>
            </a:r>
          </a:p>
        </p:txBody>
      </p:sp>
      <p:pic>
        <p:nvPicPr>
          <p:cNvPr id="100354" name="Content Placeholder 3" descr="Screen Shot 2018-06-04 at 12.18.06 PM.png"/>
          <p:cNvPicPr>
            <a:picLocks noGrp="1" noChangeAspect="1"/>
          </p:cNvPicPr>
          <p:nvPr>
            <p:ph idx="1"/>
          </p:nvPr>
        </p:nvPicPr>
        <p:blipFill>
          <a:blip r:embed="rId2">
            <a:extLst>
              <a:ext uri="{28A0092B-C50C-407E-A947-70E740481C1C}">
                <a14:useLocalDpi xmlns:a14="http://schemas.microsoft.com/office/drawing/2010/main" val="0"/>
              </a:ext>
            </a:extLst>
          </a:blip>
          <a:srcRect t="-52769" b="-52769"/>
          <a:stretch>
            <a:fillRect/>
          </a:stretch>
        </p:blipFill>
        <p:spPr>
          <a:xfrm>
            <a:off x="495300" y="603250"/>
            <a:ext cx="8229600" cy="3394075"/>
          </a:xfrm>
        </p:spPr>
      </p:pic>
      <p:sp>
        <p:nvSpPr>
          <p:cNvPr id="100355" name="TextBox 4"/>
          <p:cNvSpPr txBox="1">
            <a:spLocks noChangeArrowheads="1"/>
          </p:cNvSpPr>
          <p:nvPr/>
        </p:nvSpPr>
        <p:spPr bwMode="auto">
          <a:xfrm>
            <a:off x="144463" y="4117975"/>
            <a:ext cx="6061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200">
                <a:latin typeface="Bookman Old Style" charset="0"/>
                <a:cs typeface="Bookman Old Style" charset="0"/>
              </a:rPr>
              <a:t>All the services under virtual cluster “service status” tab are registered through Image JSON and hence BlueData tracks these services.</a:t>
            </a:r>
          </a:p>
        </p:txBody>
      </p:sp>
    </p:spTree>
    <p:extLst>
      <p:ext uri="{BB962C8B-B14F-4D97-AF65-F5344CB8AC3E}">
        <p14:creationId xmlns:p14="http://schemas.microsoft.com/office/powerpoint/2010/main" val="402360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lstStyle/>
          <a:p>
            <a:pPr marL="1371600" lvl="3" indent="0" algn="just">
              <a:buNone/>
            </a:pPr>
            <a:r>
              <a:rPr lang="en-US" dirty="0" smtClean="0"/>
              <a:t>	</a:t>
            </a:r>
            <a:r>
              <a:rPr lang="en-US" sz="3200" dirty="0" smtClean="0"/>
              <a:t>	Explore bin files</a:t>
            </a:r>
            <a:endParaRPr lang="en-US" sz="3200" dirty="0"/>
          </a:p>
        </p:txBody>
      </p:sp>
    </p:spTree>
    <p:extLst>
      <p:ext uri="{BB962C8B-B14F-4D97-AF65-F5344CB8AC3E}">
        <p14:creationId xmlns:p14="http://schemas.microsoft.com/office/powerpoint/2010/main" val="250575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a:latin typeface="Arial Black" charset="0"/>
              </a:rPr>
              <a:t>Virtual cluster alerting</a:t>
            </a:r>
          </a:p>
        </p:txBody>
      </p:sp>
      <p:pic>
        <p:nvPicPr>
          <p:cNvPr id="101378" name="Content Placeholder 3" descr="Screen Shot 2018-05-30 at 3.46.28 PM.png"/>
          <p:cNvPicPr>
            <a:picLocks noGrp="1" noChangeAspect="1"/>
          </p:cNvPicPr>
          <p:nvPr>
            <p:ph idx="1"/>
          </p:nvPr>
        </p:nvPicPr>
        <p:blipFill>
          <a:blip r:embed="rId3">
            <a:extLst>
              <a:ext uri="{28A0092B-C50C-407E-A947-70E740481C1C}">
                <a14:useLocalDpi xmlns:a14="http://schemas.microsoft.com/office/drawing/2010/main" val="0"/>
              </a:ext>
            </a:extLst>
          </a:blip>
          <a:srcRect l="-81203" r="-81203"/>
          <a:stretch>
            <a:fillRect/>
          </a:stretch>
        </p:blipFill>
        <p:spPr>
          <a:xfrm>
            <a:off x="0" y="1147763"/>
            <a:ext cx="7726363" cy="3186112"/>
          </a:xfrm>
        </p:spPr>
      </p:pic>
      <p:sp>
        <p:nvSpPr>
          <p:cNvPr id="101379" name="TextBox 1"/>
          <p:cNvSpPr txBox="1">
            <a:spLocks noChangeArrowheads="1"/>
          </p:cNvSpPr>
          <p:nvPr/>
        </p:nvSpPr>
        <p:spPr bwMode="auto">
          <a:xfrm>
            <a:off x="249238" y="4529138"/>
            <a:ext cx="6788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r>
              <a:rPr lang="en-US" sz="1400">
                <a:latin typeface="Bookman Old Style" charset="0"/>
                <a:cs typeface="Bookman Old Style" charset="0"/>
              </a:rPr>
              <a:t> There is an API to get Virtual cluster service status, </a:t>
            </a:r>
            <a:r>
              <a:rPr lang="en-US" sz="1400">
                <a:latin typeface="Bookman Old Style" charset="0"/>
                <a:cs typeface="Bookman Old Style" charset="0"/>
                <a:hlinkClick r:id="rId4"/>
              </a:rPr>
              <a:t>Cluster_service_status </a:t>
            </a:r>
            <a:endParaRPr lang="en-US" sz="1400">
              <a:latin typeface="Bookman Old Style" charset="0"/>
              <a:cs typeface="Bookman Old Style" charset="0"/>
            </a:endParaRPr>
          </a:p>
          <a:p>
            <a:endParaRPr lang="en-US" sz="1400">
              <a:latin typeface="Bookman Old Style" charset="0"/>
              <a:cs typeface="Bookman Old Style" charset="0"/>
            </a:endParaRPr>
          </a:p>
        </p:txBody>
      </p:sp>
    </p:spTree>
    <p:extLst>
      <p:ext uri="{BB962C8B-B14F-4D97-AF65-F5344CB8AC3E}">
        <p14:creationId xmlns:p14="http://schemas.microsoft.com/office/powerpoint/2010/main" val="101547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Content Placeholder 3" descr="questions.jpeg"/>
          <p:cNvPicPr>
            <a:picLocks noGrp="1" noChangeAspect="1"/>
          </p:cNvPicPr>
          <p:nvPr>
            <p:ph idx="1"/>
          </p:nvPr>
        </p:nvPicPr>
        <p:blipFill>
          <a:blip r:embed="rId2">
            <a:extLst>
              <a:ext uri="{28A0092B-C50C-407E-A947-70E740481C1C}">
                <a14:useLocalDpi xmlns:a14="http://schemas.microsoft.com/office/drawing/2010/main" val="0"/>
              </a:ext>
            </a:extLst>
          </a:blip>
          <a:srcRect l="-40810" r="-40810"/>
          <a:stretch>
            <a:fillRect/>
          </a:stretch>
        </p:blipFill>
        <p:spPr/>
      </p:pic>
    </p:spTree>
    <p:extLst>
      <p:ext uri="{BB962C8B-B14F-4D97-AF65-F5344CB8AC3E}">
        <p14:creationId xmlns:p14="http://schemas.microsoft.com/office/powerpoint/2010/main" val="390423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BlueData App Image (.bin file)</a:t>
            </a:r>
          </a:p>
        </p:txBody>
      </p:sp>
      <p:graphicFrame>
        <p:nvGraphicFramePr>
          <p:cNvPr id="5" name="Diagram 4"/>
          <p:cNvGraphicFramePr/>
          <p:nvPr>
            <p:extLst>
              <p:ext uri="{D42A27DB-BD31-4B8C-83A1-F6EECF244321}">
                <p14:modId xmlns:p14="http://schemas.microsoft.com/office/powerpoint/2010/main" val="2326867844"/>
              </p:ext>
            </p:extLst>
          </p:nvPr>
        </p:nvGraphicFramePr>
        <p:xfrm>
          <a:off x="609256" y="856706"/>
          <a:ext cx="8325293" cy="3254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1"/>
          <p:cNvSpPr txBox="1">
            <a:spLocks noChangeArrowheads="1"/>
          </p:cNvSpPr>
          <p:nvPr/>
        </p:nvSpPr>
        <p:spPr bwMode="auto">
          <a:xfrm>
            <a:off x="3590554" y="3908425"/>
            <a:ext cx="141662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lvl1pPr defTabSz="342900">
              <a:defRPr sz="2400">
                <a:solidFill>
                  <a:schemeClr val="tx1"/>
                </a:solidFill>
                <a:latin typeface="Calibri" charset="0"/>
                <a:ea typeface="ＭＳ Ｐゴシック" charset="0"/>
                <a:cs typeface="MS PGothic" charset="0"/>
              </a:defRPr>
            </a:lvl1pPr>
            <a:lvl2pPr marL="742950" indent="-285750" defTabSz="342900">
              <a:defRPr sz="2400">
                <a:solidFill>
                  <a:schemeClr val="tx1"/>
                </a:solidFill>
                <a:latin typeface="Calibri" charset="0"/>
                <a:ea typeface="MS PGothic" charset="0"/>
                <a:cs typeface="MS PGothic" charset="0"/>
              </a:defRPr>
            </a:lvl2pPr>
            <a:lvl3pPr marL="1143000" indent="-228600" defTabSz="342900">
              <a:defRPr sz="2400">
                <a:solidFill>
                  <a:schemeClr val="tx1"/>
                </a:solidFill>
                <a:latin typeface="Calibri" charset="0"/>
                <a:ea typeface="MS PGothic" charset="0"/>
                <a:cs typeface="MS PGothic" charset="0"/>
              </a:defRPr>
            </a:lvl3pPr>
            <a:lvl4pPr marL="1600200" indent="-228600" defTabSz="342900">
              <a:defRPr sz="2400">
                <a:solidFill>
                  <a:schemeClr val="tx1"/>
                </a:solidFill>
                <a:latin typeface="Calibri" charset="0"/>
                <a:ea typeface="MS PGothic" charset="0"/>
                <a:cs typeface="MS PGothic" charset="0"/>
              </a:defRPr>
            </a:lvl4pPr>
            <a:lvl5pPr marL="2057400" indent="-228600" defTabSz="342900">
              <a:defRPr sz="2400">
                <a:solidFill>
                  <a:schemeClr val="tx1"/>
                </a:solidFill>
                <a:latin typeface="Calibri" charset="0"/>
                <a:ea typeface="MS PGothic" charset="0"/>
                <a:cs typeface="MS PGothic" charset="0"/>
              </a:defRPr>
            </a:lvl5pPr>
            <a:lvl6pPr marL="25146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eaLnBrk="1" hangingPunct="1"/>
            <a:r>
              <a:rPr lang="en-US" sz="1800" b="1" dirty="0">
                <a:solidFill>
                  <a:srgbClr val="004875"/>
                </a:solidFill>
                <a:latin typeface="+mj-lt"/>
                <a:cs typeface="ＭＳ Ｐゴシック" charset="0"/>
                <a:sym typeface="Gill Sans" charset="0"/>
              </a:rPr>
              <a:t>Runtime</a:t>
            </a:r>
          </a:p>
        </p:txBody>
      </p:sp>
      <p:sp>
        <p:nvSpPr>
          <p:cNvPr id="7" name="TextBox 4"/>
          <p:cNvSpPr txBox="1">
            <a:spLocks noChangeArrowheads="1"/>
          </p:cNvSpPr>
          <p:nvPr/>
        </p:nvSpPr>
        <p:spPr bwMode="auto">
          <a:xfrm>
            <a:off x="649246" y="3941273"/>
            <a:ext cx="1715441"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lvl1pPr defTabSz="342900">
              <a:defRPr sz="2400">
                <a:solidFill>
                  <a:schemeClr val="tx1"/>
                </a:solidFill>
                <a:latin typeface="Calibri" charset="0"/>
                <a:ea typeface="ＭＳ Ｐゴシック" charset="0"/>
                <a:cs typeface="MS PGothic" charset="0"/>
              </a:defRPr>
            </a:lvl1pPr>
            <a:lvl2pPr marL="742950" indent="-285750" defTabSz="342900">
              <a:defRPr sz="2400">
                <a:solidFill>
                  <a:schemeClr val="tx1"/>
                </a:solidFill>
                <a:latin typeface="Calibri" charset="0"/>
                <a:ea typeface="MS PGothic" charset="0"/>
                <a:cs typeface="MS PGothic" charset="0"/>
              </a:defRPr>
            </a:lvl2pPr>
            <a:lvl3pPr marL="1143000" indent="-228600" defTabSz="342900">
              <a:defRPr sz="2400">
                <a:solidFill>
                  <a:schemeClr val="tx1"/>
                </a:solidFill>
                <a:latin typeface="Calibri" charset="0"/>
                <a:ea typeface="MS PGothic" charset="0"/>
                <a:cs typeface="MS PGothic" charset="0"/>
              </a:defRPr>
            </a:lvl3pPr>
            <a:lvl4pPr marL="1600200" indent="-228600" defTabSz="342900">
              <a:defRPr sz="2400">
                <a:solidFill>
                  <a:schemeClr val="tx1"/>
                </a:solidFill>
                <a:latin typeface="Calibri" charset="0"/>
                <a:ea typeface="MS PGothic" charset="0"/>
                <a:cs typeface="MS PGothic" charset="0"/>
              </a:defRPr>
            </a:lvl4pPr>
            <a:lvl5pPr marL="2057400" indent="-228600" defTabSz="342900">
              <a:defRPr sz="2400">
                <a:solidFill>
                  <a:schemeClr val="tx1"/>
                </a:solidFill>
                <a:latin typeface="Calibri" charset="0"/>
                <a:ea typeface="MS PGothic" charset="0"/>
                <a:cs typeface="MS PGothic" charset="0"/>
              </a:defRPr>
            </a:lvl5pPr>
            <a:lvl6pPr marL="25146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800" b="1" dirty="0">
                <a:solidFill>
                  <a:srgbClr val="004875"/>
                </a:solidFill>
                <a:latin typeface="+mj-lt"/>
                <a:cs typeface="ＭＳ Ｐゴシック" charset="0"/>
                <a:sym typeface="Gill Sans" charset="0"/>
              </a:rPr>
              <a:t>Software Bits</a:t>
            </a:r>
          </a:p>
        </p:txBody>
      </p:sp>
      <p:sp>
        <p:nvSpPr>
          <p:cNvPr id="8" name="TextBox 3"/>
          <p:cNvSpPr txBox="1">
            <a:spLocks noChangeArrowheads="1"/>
          </p:cNvSpPr>
          <p:nvPr/>
        </p:nvSpPr>
        <p:spPr bwMode="auto">
          <a:xfrm>
            <a:off x="1343025" y="2460625"/>
            <a:ext cx="8382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spAutoFit/>
          </a:bodyPr>
          <a:lstStyle>
            <a:lvl1pPr defTabSz="342900">
              <a:defRPr sz="2400">
                <a:solidFill>
                  <a:schemeClr val="tx1"/>
                </a:solidFill>
                <a:latin typeface="Calibri" charset="0"/>
                <a:ea typeface="ＭＳ Ｐゴシック" charset="0"/>
                <a:cs typeface="MS PGothic" charset="0"/>
              </a:defRPr>
            </a:lvl1pPr>
            <a:lvl2pPr marL="742950" indent="-285750" defTabSz="342900">
              <a:defRPr sz="2400">
                <a:solidFill>
                  <a:schemeClr val="tx1"/>
                </a:solidFill>
                <a:latin typeface="Calibri" charset="0"/>
                <a:ea typeface="MS PGothic" charset="0"/>
                <a:cs typeface="MS PGothic" charset="0"/>
              </a:defRPr>
            </a:lvl2pPr>
            <a:lvl3pPr marL="1143000" indent="-228600" defTabSz="342900">
              <a:defRPr sz="2400">
                <a:solidFill>
                  <a:schemeClr val="tx1"/>
                </a:solidFill>
                <a:latin typeface="Calibri" charset="0"/>
                <a:ea typeface="MS PGothic" charset="0"/>
                <a:cs typeface="MS PGothic" charset="0"/>
              </a:defRPr>
            </a:lvl3pPr>
            <a:lvl4pPr marL="1600200" indent="-228600" defTabSz="342900">
              <a:defRPr sz="2400">
                <a:solidFill>
                  <a:schemeClr val="tx1"/>
                </a:solidFill>
                <a:latin typeface="Calibri" charset="0"/>
                <a:ea typeface="MS PGothic" charset="0"/>
                <a:cs typeface="MS PGothic" charset="0"/>
              </a:defRPr>
            </a:lvl4pPr>
            <a:lvl5pPr marL="2057400" indent="-228600" defTabSz="342900">
              <a:defRPr sz="2400">
                <a:solidFill>
                  <a:schemeClr val="tx1"/>
                </a:solidFill>
                <a:latin typeface="Calibri" charset="0"/>
                <a:ea typeface="MS PGothic" charset="0"/>
                <a:cs typeface="MS PGothic" charset="0"/>
              </a:defRPr>
            </a:lvl5pPr>
            <a:lvl6pPr marL="25146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r>
              <a:rPr lang="en-US" sz="1200" dirty="0">
                <a:solidFill>
                  <a:srgbClr val="004875"/>
                </a:solidFill>
                <a:cs typeface="ＭＳ Ｐゴシック" charset="0"/>
                <a:sym typeface="Gill Sans" charset="0"/>
              </a:rPr>
              <a:t>OR</a:t>
            </a:r>
          </a:p>
        </p:txBody>
      </p:sp>
      <p:sp>
        <p:nvSpPr>
          <p:cNvPr id="9" name="TextBox 6"/>
          <p:cNvSpPr txBox="1">
            <a:spLocks noChangeArrowheads="1"/>
          </p:cNvSpPr>
          <p:nvPr/>
        </p:nvSpPr>
        <p:spPr bwMode="auto">
          <a:xfrm>
            <a:off x="5835650" y="3792749"/>
            <a:ext cx="251598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6" tIns="45718" rIns="91436" bIns="45718">
            <a:spAutoFit/>
          </a:bodyPr>
          <a:lstStyle>
            <a:lvl1pPr defTabSz="342900">
              <a:defRPr sz="2400">
                <a:solidFill>
                  <a:schemeClr val="tx1"/>
                </a:solidFill>
                <a:latin typeface="Calibri" charset="0"/>
                <a:ea typeface="ＭＳ Ｐゴシック" charset="0"/>
                <a:cs typeface="MS PGothic" charset="0"/>
              </a:defRPr>
            </a:lvl1pPr>
            <a:lvl2pPr marL="742950" indent="-285750" defTabSz="342900">
              <a:defRPr sz="2400">
                <a:solidFill>
                  <a:schemeClr val="tx1"/>
                </a:solidFill>
                <a:latin typeface="Calibri" charset="0"/>
                <a:ea typeface="MS PGothic" charset="0"/>
                <a:cs typeface="MS PGothic" charset="0"/>
              </a:defRPr>
            </a:lvl2pPr>
            <a:lvl3pPr marL="1143000" indent="-228600" defTabSz="342900">
              <a:defRPr sz="2400">
                <a:solidFill>
                  <a:schemeClr val="tx1"/>
                </a:solidFill>
                <a:latin typeface="Calibri" charset="0"/>
                <a:ea typeface="MS PGothic" charset="0"/>
                <a:cs typeface="MS PGothic" charset="0"/>
              </a:defRPr>
            </a:lvl3pPr>
            <a:lvl4pPr marL="1600200" indent="-228600" defTabSz="342900">
              <a:defRPr sz="2400">
                <a:solidFill>
                  <a:schemeClr val="tx1"/>
                </a:solidFill>
                <a:latin typeface="Calibri" charset="0"/>
                <a:ea typeface="MS PGothic" charset="0"/>
                <a:cs typeface="MS PGothic" charset="0"/>
              </a:defRPr>
            </a:lvl4pPr>
            <a:lvl5pPr marL="2057400" indent="-228600" defTabSz="342900">
              <a:defRPr sz="2400">
                <a:solidFill>
                  <a:schemeClr val="tx1"/>
                </a:solidFill>
                <a:latin typeface="Calibri" charset="0"/>
                <a:ea typeface="MS PGothic" charset="0"/>
                <a:cs typeface="MS PGothic" charset="0"/>
              </a:defRPr>
            </a:lvl5pPr>
            <a:lvl6pPr marL="25146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defTabSz="3429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algn="ctr"/>
            <a:r>
              <a:rPr lang="en-US" sz="1800" b="1" dirty="0">
                <a:solidFill>
                  <a:srgbClr val="004875"/>
                </a:solidFill>
                <a:latin typeface="+mj-lt"/>
                <a:ea typeface="ヒラギノ角ゴ ProN W3" charset="0"/>
                <a:cs typeface="ヒラギノ角ゴ ProN W3" charset="0"/>
                <a:sym typeface="Gill Sans" charset="0"/>
              </a:rPr>
              <a:t>Development</a:t>
            </a:r>
          </a:p>
          <a:p>
            <a:pPr algn="ctr"/>
            <a:r>
              <a:rPr lang="en-US" sz="1200" b="1" dirty="0">
                <a:solidFill>
                  <a:srgbClr val="004875"/>
                </a:solidFill>
                <a:latin typeface="+mj-lt"/>
                <a:ea typeface="ヒラギノ角ゴ ProN W3" charset="0"/>
                <a:cs typeface="ヒラギノ角ゴ ProN W3" charset="0"/>
                <a:sym typeface="Gill Sans" charset="0"/>
              </a:rPr>
              <a:t>(e.g. extract .bin and modify to create new bin)</a:t>
            </a:r>
          </a:p>
          <a:p>
            <a:pPr algn="ctr"/>
            <a:endParaRPr lang="en-US" sz="1200" b="1" dirty="0">
              <a:solidFill>
                <a:srgbClr val="000000"/>
              </a:solidFill>
              <a:latin typeface="+mj-l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6415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Extract existing image sources</a:t>
            </a:r>
            <a:endParaRPr lang="en-US" dirty="0"/>
          </a:p>
        </p:txBody>
      </p:sp>
      <p:sp>
        <p:nvSpPr>
          <p:cNvPr id="4" name="Subtitle 3"/>
          <p:cNvSpPr>
            <a:spLocks noGrp="1"/>
          </p:cNvSpPr>
          <p:nvPr>
            <p:ph type="subTitle" idx="1"/>
          </p:nvPr>
        </p:nvSpPr>
        <p:spPr>
          <a:xfrm>
            <a:off x="36286" y="742950"/>
            <a:ext cx="8650514" cy="3962400"/>
          </a:xfrm>
        </p:spPr>
        <p:txBody>
          <a:bodyPr>
            <a:normAutofit fontScale="92500" lnSpcReduction="20000"/>
          </a:bodyPr>
          <a:lstStyle/>
          <a:p>
            <a:pPr marL="514350" indent="-514350">
              <a:buFont typeface="Arial"/>
              <a:buAutoNum type="arabicPeriod"/>
            </a:pPr>
            <a:r>
              <a:rPr lang="en-US" dirty="0" smtClean="0"/>
              <a:t>wget</a:t>
            </a:r>
            <a:r>
              <a:rPr lang="en-US" dirty="0"/>
              <a:t>  </a:t>
            </a:r>
            <a:r>
              <a:rPr lang="en-US" dirty="0" smtClean="0">
                <a:hlinkClick r:id="rId2"/>
              </a:rPr>
              <a:t>https</a:t>
            </a:r>
            <a:r>
              <a:rPr lang="en-US" dirty="0">
                <a:hlinkClick r:id="rId2"/>
              </a:rPr>
              <a:t>://s3.amazonaws.com/bluedata-workbench/training/bdcatalog-centos-bluedata-rstudio136-3.0.</a:t>
            </a:r>
            <a:r>
              <a:rPr lang="en-US" dirty="0" smtClean="0">
                <a:hlinkClick r:id="rId2"/>
              </a:rPr>
              <a:t>bin</a:t>
            </a:r>
            <a:endParaRPr lang="en-US" dirty="0"/>
          </a:p>
          <a:p>
            <a:pPr marL="514350" indent="-514350">
              <a:buFont typeface="Arial"/>
              <a:buAutoNum type="arabicPeriod"/>
            </a:pPr>
            <a:r>
              <a:rPr lang="en-US" dirty="0" smtClean="0"/>
              <a:t> </a:t>
            </a:r>
            <a:r>
              <a:rPr lang="en-US" dirty="0" err="1"/>
              <a:t>c</a:t>
            </a:r>
            <a:r>
              <a:rPr lang="en-US" dirty="0" err="1" smtClean="0"/>
              <a:t>hown</a:t>
            </a:r>
            <a:r>
              <a:rPr lang="en-US" dirty="0" smtClean="0"/>
              <a:t> </a:t>
            </a:r>
            <a:r>
              <a:rPr lang="en-US" dirty="0" err="1" smtClean="0"/>
              <a:t>apache:apache</a:t>
            </a:r>
            <a:r>
              <a:rPr lang="en-US" dirty="0" smtClean="0"/>
              <a:t> </a:t>
            </a:r>
            <a:r>
              <a:rPr lang="en-US" dirty="0">
                <a:hlinkClick r:id="rId2"/>
              </a:rPr>
              <a:t>bdcatalog-centos-bluedata-rstudio136-3.0.</a:t>
            </a:r>
            <a:r>
              <a:rPr lang="en-US" dirty="0" smtClean="0">
                <a:hlinkClick r:id="rId2"/>
              </a:rPr>
              <a:t>bin</a:t>
            </a:r>
            <a:endParaRPr lang="en-US" dirty="0" smtClean="0"/>
          </a:p>
          <a:p>
            <a:pPr marL="514350" indent="-514350">
              <a:buFont typeface="Arial"/>
              <a:buAutoNum type="arabicPeriod"/>
            </a:pPr>
            <a:r>
              <a:rPr lang="en-US" dirty="0" smtClean="0"/>
              <a:t> </a:t>
            </a:r>
            <a:r>
              <a:rPr lang="en-US" dirty="0" err="1" smtClean="0"/>
              <a:t>chmod</a:t>
            </a:r>
            <a:r>
              <a:rPr lang="en-US" dirty="0" smtClean="0"/>
              <a:t> </a:t>
            </a:r>
            <a:r>
              <a:rPr lang="en-US" dirty="0"/>
              <a:t>+x bdcatalog-centos-bluedata</a:t>
            </a:r>
            <a:r>
              <a:rPr lang="en-US" dirty="0" smtClean="0"/>
              <a:t>-</a:t>
            </a:r>
            <a:r>
              <a:rPr lang="en-US" dirty="0"/>
              <a:t>rstudio136-3.0.bin</a:t>
            </a:r>
          </a:p>
          <a:p>
            <a:pPr marL="514350" indent="-514350">
              <a:buFont typeface="Arial"/>
              <a:buAutoNum type="arabicPeriod"/>
            </a:pPr>
            <a:r>
              <a:rPr lang="en-US" dirty="0" smtClean="0"/>
              <a:t>./</a:t>
            </a:r>
            <a:r>
              <a:rPr lang="en-US" dirty="0"/>
              <a:t>bdcatalog-centos-bluedata-rstudio136-3.0.</a:t>
            </a:r>
            <a:r>
              <a:rPr lang="en-US" dirty="0" smtClean="0"/>
              <a:t>bin --extract-sources</a:t>
            </a:r>
          </a:p>
          <a:p>
            <a:pPr marL="514350" indent="-514350">
              <a:buFont typeface="Arial"/>
              <a:buAutoNum type="arabicPeriod"/>
            </a:pPr>
            <a:r>
              <a:rPr lang="en-US" dirty="0" smtClean="0"/>
              <a:t>tar –</a:t>
            </a:r>
            <a:r>
              <a:rPr lang="en-US" dirty="0" err="1" smtClean="0"/>
              <a:t>xvzf</a:t>
            </a:r>
            <a:r>
              <a:rPr lang="en-US" dirty="0" smtClean="0"/>
              <a:t> </a:t>
            </a:r>
            <a:r>
              <a:rPr lang="en-US" dirty="0"/>
              <a:t>bdcatalog-centos-bluedata-rstudio136-</a:t>
            </a:r>
            <a:r>
              <a:rPr lang="en-US" dirty="0" smtClean="0"/>
              <a:t>3.0-src.tgz</a:t>
            </a:r>
          </a:p>
          <a:p>
            <a:pPr marL="514350" indent="-514350">
              <a:buFont typeface="Arial"/>
              <a:buAutoNum type="arabicPeriod"/>
            </a:pPr>
            <a:r>
              <a:rPr lang="en-US" dirty="0" smtClean="0"/>
              <a:t>cd to </a:t>
            </a:r>
            <a:r>
              <a:rPr lang="en-US" dirty="0" err="1" smtClean="0"/>
              <a:t>src</a:t>
            </a:r>
            <a:r>
              <a:rPr lang="en-US" dirty="0" smtClean="0"/>
              <a:t> </a:t>
            </a:r>
            <a:r>
              <a:rPr lang="en-US" dirty="0"/>
              <a:t>directory </a:t>
            </a:r>
            <a:r>
              <a:rPr lang="en-US" dirty="0" smtClean="0"/>
              <a:t>(</a:t>
            </a:r>
            <a:r>
              <a:rPr lang="en-US" dirty="0"/>
              <a:t>bdcatalog-centos-bluedata-rstudio136-</a:t>
            </a:r>
            <a:r>
              <a:rPr lang="en-US" dirty="0" smtClean="0"/>
              <a:t>3.0-src)</a:t>
            </a:r>
            <a:endParaRPr lang="en-US" dirty="0"/>
          </a:p>
          <a:p>
            <a:endParaRPr lang="en-US" dirty="0"/>
          </a:p>
          <a:p>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a:p>
            <a:endParaRPr lang="en-US" dirty="0" smtClean="0"/>
          </a:p>
          <a:p>
            <a:endParaRPr lang="en-US" dirty="0"/>
          </a:p>
        </p:txBody>
      </p:sp>
    </p:spTree>
    <p:extLst>
      <p:ext uri="{BB962C8B-B14F-4D97-AF65-F5344CB8AC3E}">
        <p14:creationId xmlns:p14="http://schemas.microsoft.com/office/powerpoint/2010/main" val="6267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related metadata in bin file</a:t>
            </a:r>
            <a:endParaRPr lang="en-US" dirty="0"/>
          </a:p>
        </p:txBody>
      </p:sp>
      <p:pic>
        <p:nvPicPr>
          <p:cNvPr id="10" name="Content Placeholder 9" descr="AppStore-Top.png"/>
          <p:cNvPicPr>
            <a:picLocks noGrp="1" noChangeAspect="1"/>
          </p:cNvPicPr>
          <p:nvPr>
            <p:ph idx="1"/>
          </p:nvPr>
        </p:nvPicPr>
        <p:blipFill>
          <a:blip r:embed="rId2">
            <a:extLst>
              <a:ext uri="{28A0092B-C50C-407E-A947-70E740481C1C}">
                <a14:useLocalDpi xmlns:a14="http://schemas.microsoft.com/office/drawing/2010/main" val="0"/>
              </a:ext>
            </a:extLst>
          </a:blip>
          <a:srcRect t="12307" b="12307"/>
          <a:stretch>
            <a:fillRect/>
          </a:stretch>
        </p:blipFill>
        <p:spPr>
          <a:xfrm>
            <a:off x="96156" y="1034200"/>
            <a:ext cx="1761127" cy="1308950"/>
          </a:xfrm>
        </p:spPr>
      </p:pic>
      <p:pic>
        <p:nvPicPr>
          <p:cNvPr id="11" name="Picture 10" descr="appstore-mouseo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800350"/>
            <a:ext cx="1628683" cy="1295400"/>
          </a:xfrm>
          <a:prstGeom prst="rect">
            <a:avLst/>
          </a:prstGeom>
        </p:spPr>
      </p:pic>
      <p:sp>
        <p:nvSpPr>
          <p:cNvPr id="12" name="TextBox 11"/>
          <p:cNvSpPr txBox="1"/>
          <p:nvPr/>
        </p:nvSpPr>
        <p:spPr>
          <a:xfrm>
            <a:off x="1981200" y="1200150"/>
            <a:ext cx="2133600" cy="923330"/>
          </a:xfrm>
          <a:prstGeom prst="rect">
            <a:avLst/>
          </a:prstGeom>
          <a:noFill/>
        </p:spPr>
        <p:txBody>
          <a:bodyPr wrap="square" rtlCol="0">
            <a:spAutoFit/>
          </a:bodyPr>
          <a:lstStyle/>
          <a:p>
            <a:pPr marL="285750" indent="-285750">
              <a:buFont typeface="Arial"/>
              <a:buChar char="•"/>
            </a:pPr>
            <a:r>
              <a:rPr lang="en-US" dirty="0" smtClean="0"/>
              <a:t>App name</a:t>
            </a:r>
          </a:p>
          <a:p>
            <a:pPr marL="285750" indent="-285750">
              <a:buFont typeface="Arial"/>
              <a:buChar char="•"/>
            </a:pPr>
            <a:r>
              <a:rPr lang="en-US" dirty="0" smtClean="0"/>
              <a:t>Description</a:t>
            </a:r>
          </a:p>
          <a:p>
            <a:pPr marL="285750" indent="-285750">
              <a:buFont typeface="Arial"/>
              <a:buChar char="•"/>
            </a:pPr>
            <a:r>
              <a:rPr lang="en-US" dirty="0" smtClean="0"/>
              <a:t>Logo</a:t>
            </a:r>
            <a:endParaRPr lang="en-US" dirty="0"/>
          </a:p>
        </p:txBody>
      </p:sp>
      <p:sp>
        <p:nvSpPr>
          <p:cNvPr id="13" name="TextBox 12"/>
          <p:cNvSpPr txBox="1"/>
          <p:nvPr/>
        </p:nvSpPr>
        <p:spPr>
          <a:xfrm>
            <a:off x="2057400" y="2806700"/>
            <a:ext cx="2189844" cy="646331"/>
          </a:xfrm>
          <a:prstGeom prst="rect">
            <a:avLst/>
          </a:prstGeom>
          <a:noFill/>
        </p:spPr>
        <p:txBody>
          <a:bodyPr wrap="square" rtlCol="0">
            <a:spAutoFit/>
          </a:bodyPr>
          <a:lstStyle/>
          <a:p>
            <a:pPr marL="285750" indent="-285750">
              <a:buFont typeface="Arial"/>
              <a:buChar char="•"/>
            </a:pPr>
            <a:r>
              <a:rPr lang="en-US" dirty="0" smtClean="0"/>
              <a:t>Distro ID, version</a:t>
            </a:r>
          </a:p>
          <a:p>
            <a:pPr marL="285750" indent="-285750">
              <a:buFont typeface="Arial"/>
              <a:buChar char="•"/>
            </a:pPr>
            <a:r>
              <a:rPr lang="en-US" dirty="0" smtClean="0"/>
              <a:t>Long Description</a:t>
            </a:r>
          </a:p>
        </p:txBody>
      </p:sp>
      <p:cxnSp>
        <p:nvCxnSpPr>
          <p:cNvPr id="15" name="Straight Connector 14"/>
          <p:cNvCxnSpPr/>
          <p:nvPr/>
        </p:nvCxnSpPr>
        <p:spPr>
          <a:xfrm>
            <a:off x="4247244" y="1047325"/>
            <a:ext cx="0" cy="351875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descr="App-create-clus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1034200"/>
            <a:ext cx="3525156" cy="2075682"/>
          </a:xfrm>
          <a:prstGeom prst="rect">
            <a:avLst/>
          </a:prstGeom>
          <a:ln>
            <a:solidFill>
              <a:schemeClr val="tx1"/>
            </a:solidFill>
          </a:ln>
        </p:spPr>
      </p:pic>
      <p:sp>
        <p:nvSpPr>
          <p:cNvPr id="17" name="TextBox 16"/>
          <p:cNvSpPr txBox="1"/>
          <p:nvPr/>
        </p:nvSpPr>
        <p:spPr>
          <a:xfrm>
            <a:off x="4648200" y="3486150"/>
            <a:ext cx="3962400" cy="923330"/>
          </a:xfrm>
          <a:prstGeom prst="rect">
            <a:avLst/>
          </a:prstGeom>
          <a:noFill/>
        </p:spPr>
        <p:txBody>
          <a:bodyPr wrap="square" rtlCol="0">
            <a:spAutoFit/>
          </a:bodyPr>
          <a:lstStyle/>
          <a:p>
            <a:pPr marL="285750" indent="-285750">
              <a:buFont typeface="Arial"/>
              <a:buChar char="•"/>
            </a:pPr>
            <a:r>
              <a:rPr lang="en-US" dirty="0" smtClean="0"/>
              <a:t>Cluster group name</a:t>
            </a:r>
          </a:p>
          <a:p>
            <a:pPr marL="285750" indent="-285750">
              <a:buFont typeface="Arial"/>
              <a:buChar char="•"/>
            </a:pPr>
            <a:r>
              <a:rPr lang="en-US" dirty="0" smtClean="0"/>
              <a:t>Node flavor limits</a:t>
            </a:r>
          </a:p>
          <a:p>
            <a:pPr marL="285750" indent="-285750">
              <a:buFont typeface="Arial"/>
              <a:buChar char="•"/>
            </a:pPr>
            <a:r>
              <a:rPr lang="en-US" dirty="0" smtClean="0"/>
              <a:t>Node count limits</a:t>
            </a:r>
            <a:endParaRPr lang="en-US" dirty="0"/>
          </a:p>
        </p:txBody>
      </p:sp>
    </p:spTree>
    <p:extLst>
      <p:ext uri="{BB962C8B-B14F-4D97-AF65-F5344CB8AC3E}">
        <p14:creationId xmlns:p14="http://schemas.microsoft.com/office/powerpoint/2010/main" val="92920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a:t>
            </a:r>
            <a:r>
              <a:rPr lang="en-US" dirty="0" err="1" smtClean="0"/>
              <a:t>CentOS</a:t>
            </a:r>
            <a:r>
              <a:rPr lang="en-US" dirty="0" smtClean="0"/>
              <a:t> Dockerfile </a:t>
            </a:r>
            <a:endParaRPr lang="en-US" dirty="0"/>
          </a:p>
        </p:txBody>
      </p:sp>
      <p:sp>
        <p:nvSpPr>
          <p:cNvPr id="4" name="Content Placeholder 2"/>
          <p:cNvSpPr txBox="1">
            <a:spLocks/>
          </p:cNvSpPr>
          <p:nvPr/>
        </p:nvSpPr>
        <p:spPr>
          <a:xfrm>
            <a:off x="422787" y="963575"/>
            <a:ext cx="8585879" cy="3628346"/>
          </a:xfrm>
          <a:prstGeom prst="rect">
            <a:avLst/>
          </a:prstGeom>
          <a:solidFill>
            <a:schemeClr val="bg1">
              <a:lumMod val="95000"/>
            </a:schemeClr>
          </a:solidFill>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6947">
              <a:buFont typeface="Arial" charset="0"/>
              <a:buNone/>
              <a:defRPr/>
            </a:pPr>
            <a:r>
              <a:rPr lang="en-US" sz="4000" dirty="0" smtClean="0">
                <a:ea typeface="ＭＳ Ｐゴシック" charset="0"/>
              </a:rPr>
              <a:t># Spark-1. docker image for RHEL/CentOS 6.x</a:t>
            </a:r>
          </a:p>
          <a:p>
            <a:pPr marL="0" indent="0" defTabSz="456947">
              <a:buFont typeface="Arial" charset="0"/>
              <a:buNone/>
              <a:defRPr/>
            </a:pPr>
            <a:r>
              <a:rPr lang="en-US" sz="4000" dirty="0" smtClean="0">
                <a:ea typeface="ＭＳ Ｐゴシック" charset="0"/>
              </a:rPr>
              <a:t>FROM bluedata/centos6:latest</a:t>
            </a:r>
          </a:p>
          <a:p>
            <a:pPr marL="0" indent="0" defTabSz="456947">
              <a:buFont typeface="Arial" charset="0"/>
              <a:buNone/>
              <a:defRPr/>
            </a:pPr>
            <a:endParaRPr lang="en-US" sz="4000" dirty="0" smtClean="0">
              <a:ea typeface="ＭＳ Ｐゴシック" charset="0"/>
            </a:endParaRPr>
          </a:p>
          <a:p>
            <a:pPr marL="0" indent="0" defTabSz="456947">
              <a:buFont typeface="Arial" charset="0"/>
              <a:buNone/>
              <a:defRPr/>
            </a:pPr>
            <a:r>
              <a:rPr lang="en-US" sz="4000" dirty="0" smtClean="0">
                <a:ea typeface="ＭＳ Ｐゴシック" charset="0"/>
              </a:rPr>
              <a:t># Download and extract spark</a:t>
            </a:r>
            <a:endParaRPr lang="en-US" sz="4000" dirty="0">
              <a:ea typeface="ＭＳ Ｐゴシック" charset="0"/>
            </a:endParaRPr>
          </a:p>
          <a:p>
            <a:pPr marL="0" indent="0" defTabSz="456947">
              <a:buFont typeface="Arial" charset="0"/>
              <a:buNone/>
              <a:defRPr/>
            </a:pPr>
            <a:r>
              <a:rPr lang="en-US" sz="4000" dirty="0">
                <a:ea typeface="ＭＳ Ｐゴシック" charset="0"/>
              </a:rPr>
              <a:t>RUN </a:t>
            </a:r>
            <a:r>
              <a:rPr lang="en-US" sz="4000" dirty="0" err="1">
                <a:ea typeface="ＭＳ Ｐゴシック" charset="0"/>
              </a:rPr>
              <a:t>mkdir</a:t>
            </a:r>
            <a:r>
              <a:rPr lang="en-US" sz="4000" dirty="0">
                <a:ea typeface="ＭＳ Ｐゴシック" charset="0"/>
              </a:rPr>
              <a:t> /</a:t>
            </a:r>
            <a:r>
              <a:rPr lang="en-US" sz="4000" dirty="0" err="1">
                <a:ea typeface="ＭＳ Ｐゴシック" charset="0"/>
              </a:rPr>
              <a:t>usr</a:t>
            </a:r>
            <a:r>
              <a:rPr lang="en-US" sz="4000" dirty="0">
                <a:ea typeface="ＭＳ Ｐゴシック" charset="0"/>
              </a:rPr>
              <a:t>/lib/spark; curl -s http://</a:t>
            </a:r>
            <a:r>
              <a:rPr lang="en-US" sz="4000" dirty="0" err="1">
                <a:ea typeface="ＭＳ Ｐゴシック" charset="0"/>
              </a:rPr>
              <a:t>archive.apache.org</a:t>
            </a:r>
            <a:r>
              <a:rPr lang="en-US" sz="4000" dirty="0">
                <a:ea typeface="ＭＳ Ｐゴシック" charset="0"/>
              </a:rPr>
              <a:t>/</a:t>
            </a:r>
            <a:r>
              <a:rPr lang="en-US" sz="4000" dirty="0" err="1">
                <a:ea typeface="ＭＳ Ｐゴシック" charset="0"/>
              </a:rPr>
              <a:t>dist</a:t>
            </a:r>
            <a:r>
              <a:rPr lang="en-US" sz="4000" dirty="0">
                <a:ea typeface="ＭＳ Ｐゴシック" charset="0"/>
              </a:rPr>
              <a:t>/spark/spark-2.0.1/spark-2.0.1-bin-hadoop2.6.tgz | tar </a:t>
            </a:r>
            <a:r>
              <a:rPr lang="en-US" sz="4000" dirty="0" err="1">
                <a:ea typeface="ＭＳ Ｐゴシック" charset="0"/>
              </a:rPr>
              <a:t>xz</a:t>
            </a:r>
            <a:r>
              <a:rPr lang="en-US" sz="4000" dirty="0">
                <a:ea typeface="ＭＳ Ｐゴシック" charset="0"/>
              </a:rPr>
              <a:t> -C /</a:t>
            </a:r>
            <a:r>
              <a:rPr lang="en-US" sz="4000" dirty="0" err="1">
                <a:ea typeface="ＭＳ Ｐゴシック" charset="0"/>
              </a:rPr>
              <a:t>usr</a:t>
            </a:r>
            <a:r>
              <a:rPr lang="en-US" sz="4000" dirty="0">
                <a:ea typeface="ＭＳ Ｐゴシック" charset="0"/>
              </a:rPr>
              <a:t>/lib/spark/</a:t>
            </a:r>
            <a:endParaRPr lang="en-US" sz="4000" dirty="0" smtClean="0">
              <a:ea typeface="ＭＳ Ｐゴシック" charset="0"/>
            </a:endParaRPr>
          </a:p>
          <a:p>
            <a:pPr marL="0" indent="0" defTabSz="456947">
              <a:buFont typeface="Arial" charset="0"/>
              <a:buNone/>
              <a:defRPr/>
            </a:pPr>
            <a:endParaRPr lang="en-US" sz="4000" dirty="0" smtClean="0">
              <a:ea typeface="ＭＳ Ｐゴシック" charset="0"/>
            </a:endParaRPr>
          </a:p>
          <a:p>
            <a:pPr marL="0" indent="0" defTabSz="456947">
              <a:buFont typeface="Arial" charset="0"/>
              <a:buNone/>
              <a:defRPr/>
            </a:pPr>
            <a:r>
              <a:rPr lang="en-US" sz="4000" dirty="0">
                <a:ea typeface="ＭＳ Ｐゴシック" charset="0"/>
              </a:rPr>
              <a:t>## Install zeppelin</a:t>
            </a:r>
          </a:p>
          <a:p>
            <a:pPr marL="0" indent="0" defTabSz="456947">
              <a:buFont typeface="Arial" charset="0"/>
              <a:buNone/>
              <a:defRPr/>
            </a:pPr>
            <a:r>
              <a:rPr lang="en-US" sz="4000" dirty="0">
                <a:ea typeface="ＭＳ Ｐゴシック" charset="0"/>
              </a:rPr>
              <a:t>RUN </a:t>
            </a:r>
            <a:r>
              <a:rPr lang="en-US" sz="4000" dirty="0" err="1">
                <a:ea typeface="ＭＳ Ｐゴシック" charset="0"/>
              </a:rPr>
              <a:t>mkdir</a:t>
            </a:r>
            <a:r>
              <a:rPr lang="en-US" sz="4000" dirty="0">
                <a:ea typeface="ＭＳ Ｐゴシック" charset="0"/>
              </a:rPr>
              <a:t> /</a:t>
            </a:r>
            <a:r>
              <a:rPr lang="en-US" sz="4000" dirty="0" err="1">
                <a:ea typeface="ＭＳ Ｐゴシック" charset="0"/>
              </a:rPr>
              <a:t>usr</a:t>
            </a:r>
            <a:r>
              <a:rPr lang="en-US" sz="4000" dirty="0">
                <a:ea typeface="ＭＳ Ｐゴシック" charset="0"/>
              </a:rPr>
              <a:t>/lib/zeppelin; curl -s https://s3.amazonaws.com/bluedata-catalog/</a:t>
            </a:r>
            <a:r>
              <a:rPr lang="en-US" sz="4000" dirty="0" err="1">
                <a:ea typeface="ＭＳ Ｐゴシック" charset="0"/>
              </a:rPr>
              <a:t>thirdparty</a:t>
            </a:r>
            <a:r>
              <a:rPr lang="en-US" sz="4000" dirty="0">
                <a:ea typeface="ＭＳ Ｐゴシック" charset="0"/>
              </a:rPr>
              <a:t>/zeppelin/zeppelin-0.7.0-SNAPSHOT.tar.gz | tar </a:t>
            </a:r>
            <a:r>
              <a:rPr lang="en-US" sz="4000" dirty="0" err="1">
                <a:ea typeface="ＭＳ Ｐゴシック" charset="0"/>
              </a:rPr>
              <a:t>xz</a:t>
            </a:r>
            <a:r>
              <a:rPr lang="en-US" sz="4000" dirty="0">
                <a:ea typeface="ＭＳ Ｐゴシック" charset="0"/>
              </a:rPr>
              <a:t> -C /</a:t>
            </a:r>
            <a:r>
              <a:rPr lang="en-US" sz="4000" dirty="0" err="1">
                <a:ea typeface="ＭＳ Ｐゴシック" charset="0"/>
              </a:rPr>
              <a:t>usr</a:t>
            </a:r>
            <a:r>
              <a:rPr lang="en-US" sz="4000" dirty="0">
                <a:ea typeface="ＭＳ Ｐゴシック" charset="0"/>
              </a:rPr>
              <a:t>/lib/</a:t>
            </a:r>
            <a:r>
              <a:rPr lang="en-US" sz="4000" dirty="0" smtClean="0">
                <a:ea typeface="ＭＳ Ｐゴシック" charset="0"/>
              </a:rPr>
              <a:t>zeppelin</a:t>
            </a:r>
          </a:p>
          <a:p>
            <a:pPr marL="0" indent="0" defTabSz="456947">
              <a:buFont typeface="Arial" charset="0"/>
              <a:buNone/>
              <a:defRPr/>
            </a:pPr>
            <a:endParaRPr lang="en-US" sz="4000" dirty="0" smtClean="0">
              <a:ea typeface="ＭＳ Ｐゴシック" charset="0"/>
            </a:endParaRPr>
          </a:p>
          <a:p>
            <a:pPr marL="0" indent="0" defTabSz="456947">
              <a:buFont typeface="Arial" charset="0"/>
              <a:buNone/>
              <a:defRPr/>
            </a:pPr>
            <a:r>
              <a:rPr lang="en-US" sz="4000" dirty="0" smtClean="0">
                <a:ea typeface="ＭＳ Ｐゴシック" charset="0"/>
              </a:rPr>
              <a:t>ADD configure_spark_services.sh /root/configure_spark_services.sh</a:t>
            </a:r>
          </a:p>
          <a:p>
            <a:pPr marL="0" indent="0" defTabSz="456947">
              <a:buFont typeface="Arial" charset="0"/>
              <a:buNone/>
              <a:defRPr/>
            </a:pPr>
            <a:r>
              <a:rPr lang="en-US" sz="4000" dirty="0" smtClean="0">
                <a:ea typeface="ＭＳ Ｐゴシック" charset="0"/>
              </a:rPr>
              <a:t>RUN chmod -x /root/configure_spark_services.sh &amp;&amp; /root/configure_spark_services.sh</a:t>
            </a:r>
            <a:endParaRPr lang="en-US" sz="4000" dirty="0">
              <a:ea typeface="ＭＳ Ｐゴシック" charset="0"/>
            </a:endParaRPr>
          </a:p>
        </p:txBody>
      </p:sp>
      <p:sp>
        <p:nvSpPr>
          <p:cNvPr id="5" name="Rounded Rectangle 4"/>
          <p:cNvSpPr/>
          <p:nvPr/>
        </p:nvSpPr>
        <p:spPr>
          <a:xfrm>
            <a:off x="422787" y="1200150"/>
            <a:ext cx="2930013" cy="2286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77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Sample RHEL Dockerfile </a:t>
            </a:r>
            <a:endParaRPr lang="en-US" dirty="0"/>
          </a:p>
        </p:txBody>
      </p:sp>
      <p:sp>
        <p:nvSpPr>
          <p:cNvPr id="4" name="Content Placeholder 2"/>
          <p:cNvSpPr txBox="1">
            <a:spLocks/>
          </p:cNvSpPr>
          <p:nvPr/>
        </p:nvSpPr>
        <p:spPr>
          <a:xfrm>
            <a:off x="422787" y="963575"/>
            <a:ext cx="8585879" cy="3628346"/>
          </a:xfrm>
          <a:prstGeom prst="rect">
            <a:avLst/>
          </a:prstGeom>
          <a:solidFill>
            <a:schemeClr val="bg1">
              <a:lumMod val="95000"/>
            </a:schemeClr>
          </a:solidFill>
        </p:spPr>
        <p:txBody>
          <a:bodyPr vert="horz" lIns="91440" tIns="45720" rIns="91440" bIns="45720" rtlCol="0">
            <a:normAutofit fontScale="32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6947">
              <a:buFont typeface="Arial" charset="0"/>
              <a:buNone/>
              <a:defRPr/>
            </a:pPr>
            <a:r>
              <a:rPr lang="en-US" sz="4000" dirty="0" smtClean="0">
                <a:ea typeface="ＭＳ Ｐゴシック" charset="0"/>
              </a:rPr>
              <a:t># Spark-1. docker image for RHEL/CentOS 6.x</a:t>
            </a:r>
          </a:p>
          <a:p>
            <a:pPr marL="0" indent="0" defTabSz="456947">
              <a:buFont typeface="Arial" charset="0"/>
              <a:buNone/>
              <a:defRPr/>
            </a:pPr>
            <a:r>
              <a:rPr lang="en-US" sz="4000" dirty="0" smtClean="0">
                <a:ea typeface="ＭＳ Ｐゴシック" charset="0"/>
              </a:rPr>
              <a:t>FROM bluedata/rhel6:latest</a:t>
            </a:r>
          </a:p>
          <a:p>
            <a:pPr marL="0" indent="0" defTabSz="456947">
              <a:buFont typeface="Arial" charset="0"/>
              <a:buNone/>
              <a:defRPr/>
            </a:pPr>
            <a:endParaRPr lang="en-US" sz="4000" dirty="0" smtClean="0">
              <a:ea typeface="ＭＳ Ｐゴシック" charset="0"/>
            </a:endParaRPr>
          </a:p>
          <a:p>
            <a:pPr marL="0" indent="0" defTabSz="456947">
              <a:buFont typeface="Arial" charset="0"/>
              <a:buNone/>
              <a:defRPr/>
            </a:pPr>
            <a:r>
              <a:rPr lang="en-US" sz="4000" dirty="0" smtClean="0">
                <a:ea typeface="ＭＳ Ｐゴシック" charset="0"/>
              </a:rPr>
              <a:t>#Add RHEL subscription</a:t>
            </a:r>
          </a:p>
          <a:p>
            <a:pPr marL="0" indent="0" defTabSz="456947">
              <a:buFont typeface="Arial" charset="0"/>
              <a:buNone/>
              <a:defRPr/>
            </a:pPr>
            <a:endParaRPr lang="en-US" sz="4000" dirty="0" smtClean="0">
              <a:ea typeface="ＭＳ Ｐゴシック" charset="0"/>
            </a:endParaRPr>
          </a:p>
          <a:p>
            <a:pPr marL="0" indent="0" defTabSz="456947">
              <a:buFont typeface="Arial" charset="0"/>
              <a:buNone/>
              <a:defRPr/>
            </a:pPr>
            <a:r>
              <a:rPr lang="en-US" sz="4000" dirty="0" smtClean="0">
                <a:ea typeface="ＭＳ Ｐゴシック" charset="0"/>
              </a:rPr>
              <a:t>RUN subscription-manager register –username=${RHEL_USERNAME} \</a:t>
            </a:r>
          </a:p>
          <a:p>
            <a:pPr marL="0" indent="0" defTabSz="456947">
              <a:buFont typeface="Arial" charset="0"/>
              <a:buNone/>
              <a:defRPr/>
            </a:pPr>
            <a:r>
              <a:rPr lang="en-US" sz="4000" dirty="0">
                <a:ea typeface="ＭＳ Ｐゴシック" charset="0"/>
              </a:rPr>
              <a:t>	</a:t>
            </a:r>
            <a:r>
              <a:rPr lang="en-US" sz="4000" dirty="0" smtClean="0">
                <a:ea typeface="ＭＳ Ｐゴシック" charset="0"/>
              </a:rPr>
              <a:t>--password=</a:t>
            </a:r>
            <a:r>
              <a:rPr lang="en-US" sz="4000" dirty="0">
                <a:ea typeface="ＭＳ Ｐゴシック" charset="0"/>
              </a:rPr>
              <a:t>${</a:t>
            </a:r>
            <a:r>
              <a:rPr lang="en-US" sz="4000" dirty="0" smtClean="0">
                <a:ea typeface="ＭＳ Ｐゴシック" charset="0"/>
              </a:rPr>
              <a:t>RHEL_PASSWORD} &amp;&amp; subscription-manager attach –auto &amp;&amp; \</a:t>
            </a:r>
          </a:p>
          <a:p>
            <a:pPr marL="0" indent="0" defTabSz="456947">
              <a:buFont typeface="Arial" charset="0"/>
              <a:buNone/>
              <a:defRPr/>
            </a:pPr>
            <a:r>
              <a:rPr lang="en-US" sz="4000" dirty="0">
                <a:ea typeface="ＭＳ Ｐゴシック" charset="0"/>
              </a:rPr>
              <a:t>	</a:t>
            </a:r>
            <a:r>
              <a:rPr lang="en-US" sz="4000" dirty="0" smtClean="0">
                <a:ea typeface="ＭＳ Ｐゴシック" charset="0"/>
              </a:rPr>
              <a:t>subscription-manager repos –enable=rhel-6-server-optional-rpms &amp;&amp; \</a:t>
            </a:r>
          </a:p>
          <a:p>
            <a:pPr marL="0" indent="0" defTabSz="456947">
              <a:buFont typeface="Arial" charset="0"/>
              <a:buNone/>
              <a:defRPr/>
            </a:pPr>
            <a:r>
              <a:rPr lang="en-US" sz="4000" dirty="0" smtClean="0">
                <a:ea typeface="ＭＳ Ｐゴシック" charset="0"/>
              </a:rPr>
              <a:t>	subscription-manager unsubscribe –all &amp;&amp; subscription-manager unregister &amp;&amp; subscription-manager clean</a:t>
            </a:r>
          </a:p>
          <a:p>
            <a:pPr marL="0" indent="0" defTabSz="456947">
              <a:buFont typeface="Arial" charset="0"/>
              <a:buNone/>
              <a:defRPr/>
            </a:pPr>
            <a:r>
              <a:rPr lang="en-US" sz="4000" dirty="0">
                <a:ea typeface="ＭＳ Ｐゴシック" charset="0"/>
              </a:rPr>
              <a:t>	</a:t>
            </a:r>
            <a:endParaRPr lang="en-US" sz="4000" dirty="0" smtClean="0">
              <a:ea typeface="ＭＳ Ｐゴシック" charset="0"/>
            </a:endParaRPr>
          </a:p>
          <a:p>
            <a:pPr marL="0" indent="0" defTabSz="456947">
              <a:buFont typeface="Arial" charset="0"/>
              <a:buNone/>
              <a:defRPr/>
            </a:pPr>
            <a:endParaRPr lang="en-US" sz="4000" dirty="0" smtClean="0">
              <a:ea typeface="ＭＳ Ｐゴシック" charset="0"/>
            </a:endParaRPr>
          </a:p>
          <a:p>
            <a:pPr marL="0" indent="0" defTabSz="456947">
              <a:buFont typeface="Arial" charset="0"/>
              <a:buNone/>
              <a:defRPr/>
            </a:pPr>
            <a:r>
              <a:rPr lang="en-US" sz="4000" dirty="0" smtClean="0">
                <a:ea typeface="ＭＳ Ｐゴシック" charset="0"/>
              </a:rPr>
              <a:t># Download and extract spark</a:t>
            </a:r>
            <a:endParaRPr lang="en-US" sz="4000" dirty="0">
              <a:ea typeface="ＭＳ Ｐゴシック" charset="0"/>
            </a:endParaRPr>
          </a:p>
          <a:p>
            <a:pPr marL="0" indent="0" defTabSz="456947">
              <a:buFont typeface="Arial" charset="0"/>
              <a:buNone/>
              <a:defRPr/>
            </a:pPr>
            <a:r>
              <a:rPr lang="en-US" sz="4000" dirty="0">
                <a:ea typeface="ＭＳ Ｐゴシック" charset="0"/>
              </a:rPr>
              <a:t>RUN </a:t>
            </a:r>
            <a:r>
              <a:rPr lang="en-US" sz="4000" dirty="0" err="1">
                <a:ea typeface="ＭＳ Ｐゴシック" charset="0"/>
              </a:rPr>
              <a:t>mkdir</a:t>
            </a:r>
            <a:r>
              <a:rPr lang="en-US" sz="4000" dirty="0">
                <a:ea typeface="ＭＳ Ｐゴシック" charset="0"/>
              </a:rPr>
              <a:t> /</a:t>
            </a:r>
            <a:r>
              <a:rPr lang="en-US" sz="4000" dirty="0" err="1">
                <a:ea typeface="ＭＳ Ｐゴシック" charset="0"/>
              </a:rPr>
              <a:t>usr</a:t>
            </a:r>
            <a:r>
              <a:rPr lang="en-US" sz="4000" dirty="0">
                <a:ea typeface="ＭＳ Ｐゴシック" charset="0"/>
              </a:rPr>
              <a:t>/lib/spark; curl -s http://</a:t>
            </a:r>
            <a:r>
              <a:rPr lang="en-US" sz="4000" dirty="0" err="1">
                <a:ea typeface="ＭＳ Ｐゴシック" charset="0"/>
              </a:rPr>
              <a:t>archive.apache.org</a:t>
            </a:r>
            <a:r>
              <a:rPr lang="en-US" sz="4000" dirty="0">
                <a:ea typeface="ＭＳ Ｐゴシック" charset="0"/>
              </a:rPr>
              <a:t>/</a:t>
            </a:r>
            <a:r>
              <a:rPr lang="en-US" sz="4000" dirty="0" err="1">
                <a:ea typeface="ＭＳ Ｐゴシック" charset="0"/>
              </a:rPr>
              <a:t>dist</a:t>
            </a:r>
            <a:r>
              <a:rPr lang="en-US" sz="4000" dirty="0">
                <a:ea typeface="ＭＳ Ｐゴシック" charset="0"/>
              </a:rPr>
              <a:t>/spark/spark-2.0.1/spark-2.0.1-bin-hadoop2.6.tgz | tar </a:t>
            </a:r>
            <a:r>
              <a:rPr lang="en-US" sz="4000" dirty="0" err="1">
                <a:ea typeface="ＭＳ Ｐゴシック" charset="0"/>
              </a:rPr>
              <a:t>xz</a:t>
            </a:r>
            <a:r>
              <a:rPr lang="en-US" sz="4000" dirty="0">
                <a:ea typeface="ＭＳ Ｐゴシック" charset="0"/>
              </a:rPr>
              <a:t> -C /</a:t>
            </a:r>
            <a:r>
              <a:rPr lang="en-US" sz="4000" dirty="0" err="1">
                <a:ea typeface="ＭＳ Ｐゴシック" charset="0"/>
              </a:rPr>
              <a:t>usr</a:t>
            </a:r>
            <a:r>
              <a:rPr lang="en-US" sz="4000" dirty="0">
                <a:ea typeface="ＭＳ Ｐゴシック" charset="0"/>
              </a:rPr>
              <a:t>/lib/spark/</a:t>
            </a:r>
            <a:endParaRPr lang="en-US" sz="4000" dirty="0" smtClean="0">
              <a:ea typeface="ＭＳ Ｐゴシック" charset="0"/>
            </a:endParaRPr>
          </a:p>
          <a:p>
            <a:pPr marL="0" indent="0" defTabSz="456947">
              <a:buFont typeface="Arial" charset="0"/>
              <a:buNone/>
              <a:defRPr/>
            </a:pPr>
            <a:endParaRPr lang="en-US" sz="4000" dirty="0" smtClean="0">
              <a:ea typeface="ＭＳ Ｐゴシック" charset="0"/>
            </a:endParaRPr>
          </a:p>
          <a:p>
            <a:pPr marL="0" indent="0" defTabSz="456947">
              <a:buFont typeface="Arial" charset="0"/>
              <a:buNone/>
              <a:defRPr/>
            </a:pPr>
            <a:r>
              <a:rPr lang="en-US" sz="4000" dirty="0" smtClean="0">
                <a:ea typeface="ＭＳ Ｐゴシック" charset="0"/>
              </a:rPr>
              <a:t>ADD configure_spark_services.sh /root/configure_spark_services.sh</a:t>
            </a:r>
          </a:p>
          <a:p>
            <a:pPr marL="0" indent="0" defTabSz="456947">
              <a:buFont typeface="Arial" charset="0"/>
              <a:buNone/>
              <a:defRPr/>
            </a:pPr>
            <a:r>
              <a:rPr lang="en-US" sz="4000" dirty="0" smtClean="0">
                <a:ea typeface="ＭＳ Ｐゴシック" charset="0"/>
              </a:rPr>
              <a:t>RUN chmod -x /root/configure_spark_services.sh &amp;&amp; /root/configure_spark_services.sh</a:t>
            </a:r>
            <a:endParaRPr lang="en-US" sz="4000" dirty="0">
              <a:ea typeface="ＭＳ Ｐゴシック" charset="0"/>
            </a:endParaRPr>
          </a:p>
        </p:txBody>
      </p:sp>
      <p:sp>
        <p:nvSpPr>
          <p:cNvPr id="5" name="Rounded Rectangle 4"/>
          <p:cNvSpPr/>
          <p:nvPr/>
        </p:nvSpPr>
        <p:spPr>
          <a:xfrm>
            <a:off x="457200" y="1809750"/>
            <a:ext cx="8382000" cy="10668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22787" y="1200150"/>
            <a:ext cx="2343999" cy="2286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61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and Services</a:t>
            </a:r>
            <a:endParaRPr lang="en-US" dirty="0"/>
          </a:p>
        </p:txBody>
      </p:sp>
      <p:pic>
        <p:nvPicPr>
          <p:cNvPr id="3" name="Picture 2"/>
          <p:cNvPicPr>
            <a:picLocks noChangeAspect="1"/>
          </p:cNvPicPr>
          <p:nvPr/>
        </p:nvPicPr>
        <p:blipFill>
          <a:blip r:embed="rId2"/>
          <a:stretch>
            <a:fillRect/>
          </a:stretch>
        </p:blipFill>
        <p:spPr>
          <a:xfrm>
            <a:off x="228600" y="2419350"/>
            <a:ext cx="7696200" cy="2331721"/>
          </a:xfrm>
          <a:prstGeom prst="rect">
            <a:avLst/>
          </a:prstGeom>
          <a:ln>
            <a:solidFill>
              <a:schemeClr val="tx1"/>
            </a:solidFill>
          </a:ln>
        </p:spPr>
      </p:pic>
      <p:sp>
        <p:nvSpPr>
          <p:cNvPr id="4" name="TextBox 3"/>
          <p:cNvSpPr txBox="1"/>
          <p:nvPr/>
        </p:nvSpPr>
        <p:spPr>
          <a:xfrm>
            <a:off x="228600" y="819150"/>
            <a:ext cx="7532831" cy="1754327"/>
          </a:xfrm>
          <a:prstGeom prst="rect">
            <a:avLst/>
          </a:prstGeom>
          <a:noFill/>
        </p:spPr>
        <p:txBody>
          <a:bodyPr wrap="none" rtlCol="0">
            <a:spAutoFit/>
          </a:bodyPr>
          <a:lstStyle/>
          <a:p>
            <a:pPr marL="285750" indent="-285750">
              <a:buFont typeface="Arial"/>
              <a:buChar char="•"/>
            </a:pPr>
            <a:r>
              <a:rPr lang="en-US" dirty="0" smtClean="0"/>
              <a:t>Support for multiple roles in a cluster – </a:t>
            </a:r>
            <a:r>
              <a:rPr lang="en-US" dirty="0" err="1" smtClean="0"/>
              <a:t>Eg</a:t>
            </a:r>
            <a:r>
              <a:rPr lang="en-US" dirty="0" smtClean="0"/>
              <a:t>: master, worker, edge, gateway</a:t>
            </a:r>
          </a:p>
          <a:p>
            <a:endParaRPr lang="en-US" dirty="0" smtClean="0"/>
          </a:p>
          <a:p>
            <a:pPr marL="285750" indent="-285750">
              <a:buFont typeface="Arial"/>
              <a:buChar char="•"/>
            </a:pPr>
            <a:r>
              <a:rPr lang="en-US" dirty="0" smtClean="0"/>
              <a:t>List of supported services – </a:t>
            </a:r>
            <a:r>
              <a:rPr lang="en-US" dirty="0" err="1" smtClean="0"/>
              <a:t>Eg</a:t>
            </a:r>
            <a:r>
              <a:rPr lang="en-US" dirty="0" smtClean="0"/>
              <a:t>: Spark master, spark worker, Zeppelin server</a:t>
            </a:r>
          </a:p>
          <a:p>
            <a:endParaRPr lang="en-US" dirty="0" smtClean="0"/>
          </a:p>
          <a:p>
            <a:pPr marL="285750" indent="-285750">
              <a:buFont typeface="Arial"/>
              <a:buChar char="•"/>
            </a:pPr>
            <a:r>
              <a:rPr lang="en-US" dirty="0" smtClean="0"/>
              <a:t>Assign services to roles – </a:t>
            </a:r>
            <a:r>
              <a:rPr lang="en-US" dirty="0" err="1" smtClean="0"/>
              <a:t>Eg</a:t>
            </a:r>
            <a:r>
              <a:rPr lang="en-US" dirty="0" smtClean="0"/>
              <a:t>: Spark master runs on master master node</a:t>
            </a:r>
          </a:p>
          <a:p>
            <a:endParaRPr lang="en-US" dirty="0"/>
          </a:p>
        </p:txBody>
      </p:sp>
    </p:spTree>
    <p:extLst>
      <p:ext uri="{BB962C8B-B14F-4D97-AF65-F5344CB8AC3E}">
        <p14:creationId xmlns:p14="http://schemas.microsoft.com/office/powerpoint/2010/main" val="145416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smtClean="0"/>
              <a:t>workbench</a:t>
            </a:r>
            <a:endParaRPr lang="en-US" dirty="0">
              <a:ea typeface="+mj-ea"/>
            </a:endParaRPr>
          </a:p>
        </p:txBody>
      </p:sp>
      <p:sp>
        <p:nvSpPr>
          <p:cNvPr id="32770" name="Subtitle 2"/>
          <p:cNvSpPr>
            <a:spLocks noGrp="1"/>
          </p:cNvSpPr>
          <p:nvPr>
            <p:ph type="subTitle"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dirty="0" smtClean="0">
                <a:latin typeface="Calibri" charset="0"/>
              </a:rPr>
              <a:t>Application workbench and SDK to create new entries and modify existing entries in BlueData AppStore</a:t>
            </a:r>
            <a:endParaRPr lang="en-US" dirty="0">
              <a:latin typeface="Calibri" charset="0"/>
            </a:endParaRPr>
          </a:p>
        </p:txBody>
      </p:sp>
    </p:spTree>
    <p:extLst>
      <p:ext uri="{BB962C8B-B14F-4D97-AF65-F5344CB8AC3E}">
        <p14:creationId xmlns:p14="http://schemas.microsoft.com/office/powerpoint/2010/main" val="56339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Templatized</a:t>
            </a:r>
            <a:r>
              <a:rPr lang="en-US" dirty="0" smtClean="0"/>
              <a:t> configurations - Appconfig</a:t>
            </a:r>
            <a:endParaRPr lang="en-US" dirty="0"/>
          </a:p>
        </p:txBody>
      </p:sp>
      <p:sp>
        <p:nvSpPr>
          <p:cNvPr id="4" name="Content Placeholder 2"/>
          <p:cNvSpPr txBox="1">
            <a:spLocks/>
          </p:cNvSpPr>
          <p:nvPr/>
        </p:nvSpPr>
        <p:spPr>
          <a:xfrm>
            <a:off x="422787" y="963575"/>
            <a:ext cx="8585879" cy="3628346"/>
          </a:xfrm>
          <a:prstGeom prst="rect">
            <a:avLst/>
          </a:prstGeom>
          <a:solidFill>
            <a:schemeClr val="bg1">
              <a:lumMod val="95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6947">
              <a:buFont typeface="Arial" charset="0"/>
              <a:buNone/>
              <a:defRPr/>
            </a:pPr>
            <a:r>
              <a:rPr lang="en-US" sz="1400" dirty="0">
                <a:ea typeface="ＭＳ Ｐゴシック" charset="0"/>
              </a:rPr>
              <a:t># Generic options for the daemons used in the standalone deploy mode</a:t>
            </a:r>
          </a:p>
          <a:p>
            <a:pPr marL="0" indent="0" defTabSz="456947">
              <a:buFont typeface="Arial" charset="0"/>
              <a:buNone/>
              <a:defRPr/>
            </a:pPr>
            <a:r>
              <a:rPr lang="en-US" sz="1400" dirty="0">
                <a:ea typeface="ＭＳ Ｐゴシック" charset="0"/>
              </a:rPr>
              <a:t># - SPARK_CONF_DIR      Alternate conf dir. (Default: ${SPARK_HOME}/conf)</a:t>
            </a:r>
          </a:p>
          <a:p>
            <a:pPr marL="0" indent="0" defTabSz="456947">
              <a:buFont typeface="Arial" charset="0"/>
              <a:buNone/>
              <a:defRPr/>
            </a:pPr>
            <a:r>
              <a:rPr lang="en-US" sz="1400" dirty="0">
                <a:ea typeface="ＭＳ Ｐゴシック" charset="0"/>
              </a:rPr>
              <a:t># - SPARK_LOG_DIR       Where log files are stored.  (Default: ${SPARK_HOME}/logs)</a:t>
            </a:r>
          </a:p>
          <a:p>
            <a:pPr marL="0" indent="0" defTabSz="456947">
              <a:buFont typeface="Arial" charset="0"/>
              <a:buNone/>
              <a:defRPr/>
            </a:pPr>
            <a:r>
              <a:rPr lang="en-US" sz="1400" dirty="0">
                <a:ea typeface="ＭＳ Ｐゴシック" charset="0"/>
              </a:rPr>
              <a:t># - SPARK_PID_DIR       Where the </a:t>
            </a:r>
            <a:r>
              <a:rPr lang="en-US" sz="1400" dirty="0" err="1">
                <a:ea typeface="ＭＳ Ｐゴシック" charset="0"/>
              </a:rPr>
              <a:t>pid</a:t>
            </a:r>
            <a:r>
              <a:rPr lang="en-US" sz="1400" dirty="0">
                <a:ea typeface="ＭＳ Ｐゴシック" charset="0"/>
              </a:rPr>
              <a:t> file is stored. (Default: /</a:t>
            </a:r>
            <a:r>
              <a:rPr lang="en-US" sz="1400" dirty="0" err="1">
                <a:ea typeface="ＭＳ Ｐゴシック" charset="0"/>
              </a:rPr>
              <a:t>tmp</a:t>
            </a:r>
            <a:r>
              <a:rPr lang="en-US" sz="1400" dirty="0">
                <a:ea typeface="ＭＳ Ｐゴシック" charset="0"/>
              </a:rPr>
              <a:t>)</a:t>
            </a:r>
          </a:p>
          <a:p>
            <a:pPr marL="0" indent="0" defTabSz="456947">
              <a:buFont typeface="Arial" charset="0"/>
              <a:buNone/>
              <a:defRPr/>
            </a:pPr>
            <a:r>
              <a:rPr lang="en-US" sz="1400" dirty="0">
                <a:ea typeface="ＭＳ Ｐゴシック" charset="0"/>
              </a:rPr>
              <a:t># - SPARK_IDENT_STRING  A string representing this instance of spark. (Default: $USER)</a:t>
            </a:r>
          </a:p>
          <a:p>
            <a:pPr marL="0" indent="0" defTabSz="456947">
              <a:buFont typeface="Arial" charset="0"/>
              <a:buNone/>
              <a:defRPr/>
            </a:pPr>
            <a:r>
              <a:rPr lang="en-US" sz="1400" dirty="0">
                <a:ea typeface="ＭＳ Ｐゴシック" charset="0"/>
              </a:rPr>
              <a:t># - SPARK_NICENESS      The scheduling priority for daemons. (Default: 0)</a:t>
            </a:r>
          </a:p>
          <a:p>
            <a:pPr marL="0" indent="0" defTabSz="456947">
              <a:buFont typeface="Arial" charset="0"/>
              <a:buNone/>
              <a:defRPr/>
            </a:pPr>
            <a:endParaRPr lang="en-US" sz="1400" dirty="0">
              <a:ea typeface="ＭＳ Ｐゴシック" charset="0"/>
            </a:endParaRPr>
          </a:p>
          <a:p>
            <a:pPr marL="0" indent="0" defTabSz="456947">
              <a:buFont typeface="Arial" charset="0"/>
              <a:buNone/>
              <a:defRPr/>
            </a:pPr>
            <a:r>
              <a:rPr lang="en-US" sz="1400" dirty="0">
                <a:ea typeface="ＭＳ Ｐゴシック" charset="0"/>
              </a:rPr>
              <a:t>SPARK_MASTER_HOST=@@@@MASTER_HOST@@@@</a:t>
            </a:r>
          </a:p>
          <a:p>
            <a:pPr marL="0" indent="0" defTabSz="456947">
              <a:buFont typeface="Arial" charset="0"/>
              <a:buNone/>
              <a:defRPr/>
            </a:pPr>
            <a:r>
              <a:rPr lang="en-US" sz="1400" dirty="0">
                <a:ea typeface="ＭＳ Ｐゴシック" charset="0"/>
              </a:rPr>
              <a:t>SPARK_WORKER_CORES=@@@@CORES@@@@</a:t>
            </a:r>
          </a:p>
          <a:p>
            <a:pPr marL="0" indent="0" defTabSz="456947">
              <a:buFont typeface="Arial" charset="0"/>
              <a:buNone/>
              <a:defRPr/>
            </a:pPr>
            <a:r>
              <a:rPr lang="en-US" sz="1400" dirty="0">
                <a:ea typeface="ＭＳ Ｐゴシック" charset="0"/>
              </a:rPr>
              <a:t>SPARK_WORKER_MEMORY=@@@@MEMORY@@@@</a:t>
            </a:r>
          </a:p>
        </p:txBody>
      </p:sp>
    </p:spTree>
    <p:extLst>
      <p:ext uri="{BB962C8B-B14F-4D97-AF65-F5344CB8AC3E}">
        <p14:creationId xmlns:p14="http://schemas.microsoft.com/office/powerpoint/2010/main" val="184794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Runtime substitutions - </a:t>
            </a:r>
            <a:r>
              <a:rPr lang="en-US" dirty="0" err="1" smtClean="0"/>
              <a:t>Startscript</a:t>
            </a:r>
            <a:endParaRPr lang="en-US" dirty="0"/>
          </a:p>
        </p:txBody>
      </p:sp>
      <p:sp>
        <p:nvSpPr>
          <p:cNvPr id="4" name="Content Placeholder 2"/>
          <p:cNvSpPr txBox="1">
            <a:spLocks/>
          </p:cNvSpPr>
          <p:nvPr/>
        </p:nvSpPr>
        <p:spPr>
          <a:xfrm>
            <a:off x="422787" y="963575"/>
            <a:ext cx="8585879" cy="3628346"/>
          </a:xfrm>
          <a:prstGeom prst="rect">
            <a:avLst/>
          </a:prstGeom>
          <a:solidFill>
            <a:schemeClr val="bg1">
              <a:lumMod val="95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6947">
              <a:buFont typeface="Arial" charset="0"/>
              <a:buNone/>
              <a:defRPr/>
            </a:pPr>
            <a:endParaRPr lang="en-US" sz="1400" dirty="0">
              <a:ea typeface="ＭＳ Ｐゴシック" charset="0"/>
            </a:endParaRPr>
          </a:p>
          <a:p>
            <a:pPr marL="0" indent="0" defTabSz="456947">
              <a:buFont typeface="Arial" charset="0"/>
              <a:buNone/>
              <a:defRPr/>
            </a:pPr>
            <a:r>
              <a:rPr lang="en-US" sz="1400" dirty="0" err="1">
                <a:ea typeface="ＭＳ Ｐゴシック" charset="0"/>
              </a:rPr>
              <a:t>appconfig</a:t>
            </a:r>
            <a:r>
              <a:rPr lang="en-US" sz="1400" dirty="0">
                <a:ea typeface="ＭＳ Ｐゴシック" charset="0"/>
              </a:rPr>
              <a:t> </a:t>
            </a:r>
            <a:r>
              <a:rPr lang="en-US" sz="1400" dirty="0" err="1">
                <a:ea typeface="ＭＳ Ｐゴシック" charset="0"/>
              </a:rPr>
              <a:t>autogen</a:t>
            </a:r>
            <a:r>
              <a:rPr lang="en-US" sz="1800" dirty="0">
                <a:ea typeface="ＭＳ Ｐゴシック" charset="0"/>
              </a:rPr>
              <a:t> </a:t>
            </a:r>
            <a:r>
              <a:rPr lang="en-US" sz="1800" b="1" dirty="0">
                <a:solidFill>
                  <a:srgbClr val="FF0000"/>
                </a:solidFill>
                <a:ea typeface="ＭＳ Ｐゴシック" charset="0"/>
              </a:rPr>
              <a:t>--replace </a:t>
            </a:r>
            <a:r>
              <a:rPr lang="en-US" sz="1400" dirty="0">
                <a:ea typeface="ＭＳ Ｐゴシック" charset="0"/>
              </a:rPr>
              <a:t>/</a:t>
            </a:r>
            <a:r>
              <a:rPr lang="en-US" sz="1400" dirty="0" err="1">
                <a:ea typeface="ＭＳ Ｐゴシック" charset="0"/>
              </a:rPr>
              <a:t>usr</a:t>
            </a:r>
            <a:r>
              <a:rPr lang="en-US" sz="1400" dirty="0">
                <a:ea typeface="ＭＳ Ｐゴシック" charset="0"/>
              </a:rPr>
              <a:t>/lib/spark/spark-2.0.1-bin-hadoop2.6/conf/spark-defaults.conf \</a:t>
            </a:r>
          </a:p>
          <a:p>
            <a:pPr marL="0" indent="0" defTabSz="456947">
              <a:buFont typeface="Arial" charset="0"/>
              <a:buNone/>
              <a:defRPr/>
            </a:pPr>
            <a:r>
              <a:rPr lang="en-US" sz="1400" dirty="0">
                <a:ea typeface="ＭＳ Ｐゴシック" charset="0"/>
              </a:rPr>
              <a:t>                  </a:t>
            </a:r>
            <a:r>
              <a:rPr lang="en-US" sz="1800" b="1" dirty="0">
                <a:solidFill>
                  <a:srgbClr val="FF0000"/>
                </a:solidFill>
                <a:ea typeface="ＭＳ Ｐゴシック" charset="0"/>
              </a:rPr>
              <a:t>--pattern </a:t>
            </a:r>
            <a:r>
              <a:rPr lang="en-US" sz="1400" dirty="0">
                <a:ea typeface="ＭＳ Ｐゴシック" charset="0"/>
              </a:rPr>
              <a:t>@@@@SPARK_MASTER@@@@ </a:t>
            </a:r>
            <a:r>
              <a:rPr lang="en-US" sz="1800" b="1" dirty="0">
                <a:solidFill>
                  <a:srgbClr val="FF0000"/>
                </a:solidFill>
                <a:ea typeface="ＭＳ Ｐゴシック" charset="0"/>
              </a:rPr>
              <a:t>--macro</a:t>
            </a:r>
            <a:r>
              <a:rPr lang="en-US" sz="1800" b="1" dirty="0">
                <a:ea typeface="ＭＳ Ｐゴシック" charset="0"/>
              </a:rPr>
              <a:t> </a:t>
            </a:r>
            <a:r>
              <a:rPr lang="en-US" sz="1400" dirty="0">
                <a:ea typeface="ＭＳ Ｐゴシック" charset="0"/>
              </a:rPr>
              <a:t>GET_SERVICE_URL </a:t>
            </a:r>
            <a:r>
              <a:rPr lang="en-US" sz="1400" dirty="0" err="1">
                <a:ea typeface="ＭＳ Ｐゴシック" charset="0"/>
              </a:rPr>
              <a:t>spark_master</a:t>
            </a:r>
            <a:r>
              <a:rPr lang="en-US" sz="1400" dirty="0">
                <a:ea typeface="ＭＳ Ｐゴシック" charset="0"/>
              </a:rPr>
              <a:t> </a:t>
            </a:r>
            <a:r>
              <a:rPr lang="en-US" sz="1400" dirty="0" smtClean="0">
                <a:ea typeface="ＭＳ Ｐゴシック" charset="0"/>
              </a:rPr>
              <a:t>controller</a:t>
            </a:r>
          </a:p>
          <a:p>
            <a:pPr marL="0" indent="0" defTabSz="456947">
              <a:buFont typeface="Arial" charset="0"/>
              <a:buNone/>
              <a:defRPr/>
            </a:pPr>
            <a:endParaRPr lang="en-US" sz="1400" dirty="0">
              <a:ea typeface="ＭＳ Ｐゴシック" charset="0"/>
            </a:endParaRPr>
          </a:p>
          <a:p>
            <a:pPr marL="0" indent="0" defTabSz="456947">
              <a:buFont typeface="Arial" charset="0"/>
              <a:buNone/>
              <a:defRPr/>
            </a:pPr>
            <a:r>
              <a:rPr lang="en-US" sz="1400" dirty="0" err="1">
                <a:ea typeface="ＭＳ Ｐゴシック" charset="0"/>
              </a:rPr>
              <a:t>appconfig</a:t>
            </a:r>
            <a:r>
              <a:rPr lang="en-US" sz="1400" dirty="0">
                <a:ea typeface="ＭＳ Ｐゴシック" charset="0"/>
              </a:rPr>
              <a:t> </a:t>
            </a:r>
            <a:r>
              <a:rPr lang="en-US" sz="1400" dirty="0" err="1">
                <a:ea typeface="ＭＳ Ｐゴシック" charset="0"/>
              </a:rPr>
              <a:t>autogen</a:t>
            </a:r>
            <a:r>
              <a:rPr lang="en-US" sz="1400" dirty="0">
                <a:ea typeface="ＭＳ Ｐゴシック" charset="0"/>
              </a:rPr>
              <a:t> --replace /</a:t>
            </a:r>
            <a:r>
              <a:rPr lang="en-US" sz="1400" dirty="0" err="1">
                <a:ea typeface="ＭＳ Ｐゴシック" charset="0"/>
              </a:rPr>
              <a:t>usr</a:t>
            </a:r>
            <a:r>
              <a:rPr lang="en-US" sz="1400" dirty="0">
                <a:ea typeface="ＭＳ Ｐゴシック" charset="0"/>
              </a:rPr>
              <a:t>/lib/spark/spark-2.0.1-bin-hadoop2.6/conf/spark-env.sh        \</a:t>
            </a:r>
          </a:p>
          <a:p>
            <a:pPr marL="0" indent="0" defTabSz="456947">
              <a:buFont typeface="Arial" charset="0"/>
              <a:buNone/>
              <a:defRPr/>
            </a:pPr>
            <a:r>
              <a:rPr lang="en-US" sz="1400" dirty="0">
                <a:ea typeface="ＭＳ Ｐゴシック" charset="0"/>
              </a:rPr>
              <a:t>                  --pattern @@@@MASTER_HOST@@@@ --macro GET_FQDN_LIST controller</a:t>
            </a:r>
          </a:p>
          <a:p>
            <a:pPr marL="0" indent="0" defTabSz="456947">
              <a:buFont typeface="Arial" charset="0"/>
              <a:buNone/>
              <a:defRPr/>
            </a:pPr>
            <a:r>
              <a:rPr lang="en-US" sz="1400" dirty="0" err="1">
                <a:ea typeface="ＭＳ Ｐゴシック" charset="0"/>
              </a:rPr>
              <a:t>appconfig</a:t>
            </a:r>
            <a:r>
              <a:rPr lang="en-US" sz="1400" dirty="0">
                <a:ea typeface="ＭＳ Ｐゴシック" charset="0"/>
              </a:rPr>
              <a:t> </a:t>
            </a:r>
            <a:r>
              <a:rPr lang="en-US" sz="1400" dirty="0" err="1">
                <a:ea typeface="ＭＳ Ｐゴシック" charset="0"/>
              </a:rPr>
              <a:t>autogen</a:t>
            </a:r>
            <a:r>
              <a:rPr lang="en-US" sz="1400" dirty="0">
                <a:ea typeface="ＭＳ Ｐゴシック" charset="0"/>
              </a:rPr>
              <a:t> --replace /</a:t>
            </a:r>
            <a:r>
              <a:rPr lang="en-US" sz="1400" dirty="0" err="1">
                <a:ea typeface="ＭＳ Ｐゴシック" charset="0"/>
              </a:rPr>
              <a:t>usr</a:t>
            </a:r>
            <a:r>
              <a:rPr lang="en-US" sz="1400" dirty="0">
                <a:ea typeface="ＭＳ Ｐゴシック" charset="0"/>
              </a:rPr>
              <a:t>/lib/spark/spark-2.0.1-bin-hadoop2.6/conf/spark-env.sh        \</a:t>
            </a:r>
          </a:p>
          <a:p>
            <a:pPr marL="0" indent="0" defTabSz="456947">
              <a:buFont typeface="Arial" charset="0"/>
              <a:buNone/>
              <a:defRPr/>
            </a:pPr>
            <a:r>
              <a:rPr lang="en-US" sz="1400" dirty="0">
                <a:ea typeface="ＭＳ Ｐゴシック" charset="0"/>
              </a:rPr>
              <a:t>                  --pattern @@@@MEMORY@@@@ --macro echo "$(GET_TOTAL_VMEMORY_MB)m"</a:t>
            </a:r>
          </a:p>
          <a:p>
            <a:pPr marL="0" indent="0" defTabSz="456947">
              <a:buFont typeface="Arial" charset="0"/>
              <a:buNone/>
              <a:defRPr/>
            </a:pPr>
            <a:r>
              <a:rPr lang="en-US" sz="1400" dirty="0" err="1">
                <a:ea typeface="ＭＳ Ｐゴシック" charset="0"/>
              </a:rPr>
              <a:t>appconfig</a:t>
            </a:r>
            <a:r>
              <a:rPr lang="en-US" sz="1400" dirty="0">
                <a:ea typeface="ＭＳ Ｐゴシック" charset="0"/>
              </a:rPr>
              <a:t> </a:t>
            </a:r>
            <a:r>
              <a:rPr lang="en-US" sz="1400" dirty="0" err="1">
                <a:ea typeface="ＭＳ Ｐゴシック" charset="0"/>
              </a:rPr>
              <a:t>autogen</a:t>
            </a:r>
            <a:r>
              <a:rPr lang="en-US" sz="1400" dirty="0">
                <a:ea typeface="ＭＳ Ｐゴシック" charset="0"/>
              </a:rPr>
              <a:t> --replace /</a:t>
            </a:r>
            <a:r>
              <a:rPr lang="en-US" sz="1400" dirty="0" err="1">
                <a:ea typeface="ＭＳ Ｐゴシック" charset="0"/>
              </a:rPr>
              <a:t>usr</a:t>
            </a:r>
            <a:r>
              <a:rPr lang="en-US" sz="1400" dirty="0">
                <a:ea typeface="ＭＳ Ｐゴシック" charset="0"/>
              </a:rPr>
              <a:t>/lib/spark/spark-2.0.1-bin-hadoop2.6/conf/spark-env.sh        \</a:t>
            </a:r>
          </a:p>
          <a:p>
            <a:pPr marL="0" indent="0" defTabSz="456947">
              <a:buFont typeface="Arial" charset="0"/>
              <a:buNone/>
              <a:defRPr/>
            </a:pPr>
            <a:r>
              <a:rPr lang="en-US" sz="1400" dirty="0">
                <a:ea typeface="ＭＳ Ｐゴシック" charset="0"/>
              </a:rPr>
              <a:t>                  --pattern @@@@CORES@@@@ --macro GET_TOTAL_VCORES</a:t>
            </a:r>
          </a:p>
        </p:txBody>
      </p:sp>
    </p:spTree>
    <p:extLst>
      <p:ext uri="{BB962C8B-B14F-4D97-AF65-F5344CB8AC3E}">
        <p14:creationId xmlns:p14="http://schemas.microsoft.com/office/powerpoint/2010/main" val="335298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19660"/>
            <a:ext cx="6602627" cy="3313781"/>
          </a:xfrm>
          <a:prstGeom prst="rect">
            <a:avLst/>
          </a:prstGeom>
        </p:spPr>
      </p:pic>
      <p:sp>
        <p:nvSpPr>
          <p:cNvPr id="2" name="Title 1"/>
          <p:cNvSpPr>
            <a:spLocks noGrp="1"/>
          </p:cNvSpPr>
          <p:nvPr>
            <p:ph type="title"/>
          </p:nvPr>
        </p:nvSpPr>
        <p:spPr/>
        <p:txBody>
          <a:bodyPr/>
          <a:lstStyle/>
          <a:p>
            <a:r>
              <a:rPr lang="en-US" dirty="0" smtClean="0"/>
              <a:t>Running Docker containers</a:t>
            </a:r>
            <a:endParaRPr lang="en-US" dirty="0"/>
          </a:p>
        </p:txBody>
      </p:sp>
      <p:cxnSp>
        <p:nvCxnSpPr>
          <p:cNvPr id="5" name="Elbow Connector 4"/>
          <p:cNvCxnSpPr>
            <a:cxnSpLocks noChangeShapeType="1"/>
          </p:cNvCxnSpPr>
          <p:nvPr/>
        </p:nvCxnSpPr>
        <p:spPr bwMode="auto">
          <a:xfrm flipV="1">
            <a:off x="3787877" y="2226906"/>
            <a:ext cx="2669145" cy="379061"/>
          </a:xfrm>
          <a:prstGeom prst="bentConnector3">
            <a:avLst>
              <a:gd name="adj1" fmla="val 781"/>
            </a:avLst>
          </a:prstGeom>
          <a:noFill/>
          <a:ln w="25400">
            <a:solidFill>
              <a:srgbClr val="1C4B77"/>
            </a:solidFill>
            <a:miter lim="800000"/>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7" name="Picture 10" descr="Screen Shot 2016-08-16 at 12.36.10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6639" y="2582429"/>
            <a:ext cx="3425825" cy="175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Elbow Connector 7"/>
          <p:cNvCxnSpPr>
            <a:cxnSpLocks noChangeShapeType="1"/>
          </p:cNvCxnSpPr>
          <p:nvPr/>
        </p:nvCxnSpPr>
        <p:spPr bwMode="auto">
          <a:xfrm>
            <a:off x="6283325" y="3275013"/>
            <a:ext cx="1323975" cy="360362"/>
          </a:xfrm>
          <a:prstGeom prst="bentConnector2">
            <a:avLst/>
          </a:prstGeom>
          <a:noFill/>
          <a:ln w="25400">
            <a:solidFill>
              <a:srgbClr val="004875"/>
            </a:solidFill>
            <a:miter lim="800000"/>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0" name="Rectangle 9"/>
          <p:cNvSpPr/>
          <p:nvPr/>
        </p:nvSpPr>
        <p:spPr>
          <a:xfrm>
            <a:off x="6901811" y="1040086"/>
            <a:ext cx="2242189" cy="584729"/>
          </a:xfrm>
          <a:prstGeom prst="rect">
            <a:avLst/>
          </a:prstGeom>
        </p:spPr>
        <p:txBody>
          <a:bodyPr wrap="square" lIns="91394" tIns="45697" rIns="91394" bIns="45697">
            <a:spAutoFit/>
          </a:bodyPr>
          <a:lstStyle/>
          <a:p>
            <a:pPr algn="ctr" defTabSz="456947" eaLnBrk="1" hangingPunct="1">
              <a:defRPr/>
            </a:pPr>
            <a:r>
              <a:rPr lang="en-US" altLang="ja-JP" sz="1600" b="1" dirty="0" smtClean="0">
                <a:solidFill>
                  <a:srgbClr val="616161"/>
                </a:solidFill>
                <a:latin typeface="+mn-lt"/>
                <a:cs typeface="Geneva" charset="0"/>
              </a:rPr>
              <a:t>Spark </a:t>
            </a:r>
            <a:r>
              <a:rPr lang="en-US" altLang="ja-JP" sz="1600" b="1" dirty="0">
                <a:solidFill>
                  <a:srgbClr val="616161"/>
                </a:solidFill>
                <a:latin typeface="+mn-lt"/>
                <a:cs typeface="Geneva" charset="0"/>
              </a:rPr>
              <a:t>with Zeppelin Notebook</a:t>
            </a:r>
            <a:endParaRPr lang="en-US" sz="1600" b="1" dirty="0">
              <a:solidFill>
                <a:srgbClr val="616161"/>
              </a:solidFill>
              <a:latin typeface="+mn-lt"/>
              <a:cs typeface="Geneva" charset="0"/>
            </a:endParaRPr>
          </a:p>
        </p:txBody>
      </p:sp>
      <p:sp>
        <p:nvSpPr>
          <p:cNvPr id="6" name="TextBox 5"/>
          <p:cNvSpPr txBox="1">
            <a:spLocks noChangeArrowheads="1"/>
          </p:cNvSpPr>
          <p:nvPr/>
        </p:nvSpPr>
        <p:spPr bwMode="auto">
          <a:xfrm>
            <a:off x="6476507" y="1779589"/>
            <a:ext cx="2286000" cy="738187"/>
          </a:xfrm>
          <a:prstGeom prst="rect">
            <a:avLst/>
          </a:prstGeom>
          <a:solidFill>
            <a:srgbClr val="1C4B77"/>
          </a:solidFill>
          <a:ln w="9525">
            <a:solidFill>
              <a:srgbClr val="7D7D7D"/>
            </a:solidFill>
            <a:miter lim="800000"/>
            <a:headEnd/>
            <a:tailEnd/>
          </a:ln>
          <a:effectLst>
            <a:outerShdw blurRad="40000" dist="23000" dir="5400000" rotWithShape="0">
              <a:srgbClr val="000000">
                <a:alpha val="34998"/>
              </a:srgbClr>
            </a:outerShdw>
          </a:effectLst>
        </p:spPr>
        <p:txBody>
          <a:bodyPr lIns="91394" tIns="45697" rIns="91394" bIns="45697">
            <a:spAutoFit/>
          </a:bodyPr>
          <a:lstStyle>
            <a:defPPr>
              <a:defRPr lang="en-US"/>
            </a:defPPr>
            <a:lvl1pPr eaLnBrk="1" hangingPunct="1">
              <a:defRPr sz="1400">
                <a:solidFill>
                  <a:srgbClr val="FFFFFF"/>
                </a:solidFill>
                <a:cs typeface="Geneva" charset="0"/>
              </a:defRPr>
            </a:lvl1pPr>
            <a:lvl2pPr>
              <a:defRPr sz="2400">
                <a:solidFill>
                  <a:srgbClr val="616161"/>
                </a:solidFill>
                <a:ea typeface="Geneva" charset="0"/>
                <a:cs typeface="Geneva" charset="0"/>
              </a:defRPr>
            </a:lvl2pPr>
            <a:lvl3pPr>
              <a:defRPr sz="2000">
                <a:solidFill>
                  <a:srgbClr val="616161"/>
                </a:solidFill>
                <a:ea typeface="Geneva" charset="0"/>
                <a:cs typeface="Geneva" charset="0"/>
              </a:defRPr>
            </a:lvl3pPr>
            <a:lvl4pPr>
              <a:defRPr sz="2000">
                <a:solidFill>
                  <a:srgbClr val="616161"/>
                </a:solidFill>
                <a:ea typeface="Geneva" charset="0"/>
                <a:cs typeface="Geneva" charset="0"/>
              </a:defRPr>
            </a:lvl4pPr>
            <a:lvl5pPr>
              <a:defRPr sz="2000">
                <a:solidFill>
                  <a:srgbClr val="616161"/>
                </a:solidFill>
                <a:ea typeface="Geneva" charset="0"/>
                <a:cs typeface="Geneva" charset="0"/>
              </a:defRPr>
            </a:lvl5pPr>
            <a:lvl6pPr eaLnBrk="0" fontAlgn="base" hangingPunct="0">
              <a:spcAft>
                <a:spcPct val="0"/>
              </a:spcAft>
              <a:buFont typeface="Arial" charset="0"/>
              <a:buChar char="»"/>
              <a:defRPr sz="2000">
                <a:solidFill>
                  <a:srgbClr val="616161"/>
                </a:solidFill>
                <a:ea typeface="Geneva" charset="0"/>
                <a:cs typeface="Geneva" charset="0"/>
              </a:defRPr>
            </a:lvl6pPr>
            <a:lvl7pPr eaLnBrk="0" fontAlgn="base" hangingPunct="0">
              <a:spcAft>
                <a:spcPct val="0"/>
              </a:spcAft>
              <a:buFont typeface="Arial" charset="0"/>
              <a:buChar char="»"/>
              <a:defRPr sz="2000">
                <a:solidFill>
                  <a:srgbClr val="616161"/>
                </a:solidFill>
                <a:ea typeface="Geneva" charset="0"/>
                <a:cs typeface="Geneva" charset="0"/>
              </a:defRPr>
            </a:lvl7pPr>
            <a:lvl8pPr eaLnBrk="0" fontAlgn="base" hangingPunct="0">
              <a:spcAft>
                <a:spcPct val="0"/>
              </a:spcAft>
              <a:buFont typeface="Arial" charset="0"/>
              <a:buChar char="»"/>
              <a:defRPr sz="2000">
                <a:solidFill>
                  <a:srgbClr val="616161"/>
                </a:solidFill>
                <a:ea typeface="Geneva" charset="0"/>
                <a:cs typeface="Geneva" charset="0"/>
              </a:defRPr>
            </a:lvl8pPr>
            <a:lvl9pPr eaLnBrk="0" fontAlgn="base" hangingPunct="0">
              <a:spcAft>
                <a:spcPct val="0"/>
              </a:spcAft>
              <a:buFont typeface="Arial" charset="0"/>
              <a:buChar char="»"/>
              <a:defRPr sz="2000">
                <a:solidFill>
                  <a:srgbClr val="616161"/>
                </a:solidFill>
                <a:ea typeface="Geneva" charset="0"/>
                <a:cs typeface="Geneva" charset="0"/>
              </a:defRPr>
            </a:lvl9pPr>
          </a:lstStyle>
          <a:p>
            <a:pPr defTabSz="456947">
              <a:defRPr/>
            </a:pPr>
            <a:r>
              <a:rPr lang="en-US" dirty="0">
                <a:latin typeface="+mn-lt"/>
                <a:ea typeface="MS PGothic" charset="0"/>
              </a:rPr>
              <a:t>5 fully managed Docker containers with persistent IP addresses</a:t>
            </a:r>
          </a:p>
        </p:txBody>
      </p:sp>
    </p:spTree>
    <p:extLst>
      <p:ext uri="{BB962C8B-B14F-4D97-AF65-F5344CB8AC3E}">
        <p14:creationId xmlns:p14="http://schemas.microsoft.com/office/powerpoint/2010/main" val="266541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6286" y="0"/>
            <a:ext cx="8229600" cy="688124"/>
          </a:xfrm>
        </p:spPr>
        <p:txBody>
          <a:bodyPr/>
          <a:lstStyle/>
          <a:p>
            <a:r>
              <a:rPr lang="en-US" dirty="0" smtClean="0"/>
              <a:t>Bluedata Image details</a:t>
            </a:r>
            <a:endParaRPr lang="en-US" dirty="0"/>
          </a:p>
        </p:txBody>
      </p:sp>
      <p:sp>
        <p:nvSpPr>
          <p:cNvPr id="4" name="Subtitle 3"/>
          <p:cNvSpPr>
            <a:spLocks noGrp="1"/>
          </p:cNvSpPr>
          <p:nvPr>
            <p:ph type="subTitle" idx="1"/>
          </p:nvPr>
        </p:nvSpPr>
        <p:spPr>
          <a:xfrm>
            <a:off x="36286" y="742950"/>
            <a:ext cx="8650514" cy="3962400"/>
          </a:xfrm>
        </p:spPr>
        <p:txBody>
          <a:bodyPr>
            <a:normAutofit/>
          </a:bodyPr>
          <a:lstStyle/>
          <a:p>
            <a:r>
              <a:rPr lang="en-US" dirty="0" smtClean="0"/>
              <a:t>Bluedata image bin file has 4 key component</a:t>
            </a:r>
          </a:p>
          <a:p>
            <a:endParaRPr lang="en-US" dirty="0" smtClean="0"/>
          </a:p>
          <a:p>
            <a:pPr marL="514350" indent="-514350">
              <a:buAutoNum type="arabicPeriod"/>
            </a:pPr>
            <a:r>
              <a:rPr lang="en-US" sz="2400" i="1" dirty="0" smtClean="0"/>
              <a:t>Image Directory </a:t>
            </a:r>
            <a:r>
              <a:rPr lang="en-US" dirty="0" smtClean="0"/>
              <a:t>– </a:t>
            </a:r>
            <a:r>
              <a:rPr lang="en-US" sz="2000" dirty="0" smtClean="0"/>
              <a:t>Dockerfile can be found under image/centos or image/</a:t>
            </a:r>
            <a:r>
              <a:rPr lang="en-US" sz="2000" dirty="0" err="1" smtClean="0"/>
              <a:t>rhel</a:t>
            </a:r>
            <a:endParaRPr lang="en-US" sz="2000" dirty="0" smtClean="0"/>
          </a:p>
          <a:p>
            <a:pPr marL="514350" indent="-514350">
              <a:buAutoNum type="arabicPeriod"/>
            </a:pPr>
            <a:r>
              <a:rPr lang="en-US" sz="2400" i="1" dirty="0" smtClean="0"/>
              <a:t>Appconfig Directory </a:t>
            </a:r>
            <a:r>
              <a:rPr lang="en-US" dirty="0" smtClean="0"/>
              <a:t>– </a:t>
            </a:r>
            <a:r>
              <a:rPr lang="en-US" sz="2000" dirty="0" smtClean="0"/>
              <a:t>All </a:t>
            </a:r>
            <a:r>
              <a:rPr lang="en-US" sz="2000" dirty="0" err="1" smtClean="0"/>
              <a:t>config</a:t>
            </a:r>
            <a:r>
              <a:rPr lang="en-US" sz="2000" dirty="0" smtClean="0"/>
              <a:t> scripts and start scripts are provided under </a:t>
            </a:r>
            <a:r>
              <a:rPr lang="en-US" sz="2000" dirty="0" err="1" smtClean="0"/>
              <a:t>appconfig</a:t>
            </a:r>
            <a:r>
              <a:rPr lang="en-US" sz="2000" dirty="0" smtClean="0"/>
              <a:t> folder</a:t>
            </a:r>
          </a:p>
          <a:p>
            <a:pPr marL="514350" indent="-514350">
              <a:buAutoNum type="arabicPeriod"/>
            </a:pPr>
            <a:r>
              <a:rPr lang="en-US" sz="2400" i="1" dirty="0" smtClean="0"/>
              <a:t>Logo file </a:t>
            </a:r>
            <a:r>
              <a:rPr lang="en-US" dirty="0" smtClean="0"/>
              <a:t>– </a:t>
            </a:r>
            <a:r>
              <a:rPr lang="en-US" sz="2000" dirty="0" smtClean="0"/>
              <a:t>Logo that gets displayed on Appstore</a:t>
            </a:r>
          </a:p>
          <a:p>
            <a:pPr marL="514350" indent="-514350">
              <a:buAutoNum type="arabicPeriod"/>
            </a:pPr>
            <a:r>
              <a:rPr lang="en-US" sz="2400" i="1" dirty="0" smtClean="0"/>
              <a:t>.wb file </a:t>
            </a:r>
            <a:r>
              <a:rPr lang="en-US" dirty="0" smtClean="0"/>
              <a:t>– </a:t>
            </a:r>
            <a:r>
              <a:rPr lang="en-US" sz="2000" dirty="0" smtClean="0"/>
              <a:t>A workbench file that builds/assembles all the core components into a bin file</a:t>
            </a: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a:p>
            <a:endParaRPr lang="en-US" dirty="0" smtClean="0"/>
          </a:p>
          <a:p>
            <a:endParaRPr lang="en-US" dirty="0"/>
          </a:p>
        </p:txBody>
      </p:sp>
    </p:spTree>
    <p:extLst>
      <p:ext uri="{BB962C8B-B14F-4D97-AF65-F5344CB8AC3E}">
        <p14:creationId xmlns:p14="http://schemas.microsoft.com/office/powerpoint/2010/main" val="264609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 y="169126"/>
            <a:ext cx="8534400" cy="688124"/>
          </a:xfrm>
        </p:spPr>
        <p:txBody>
          <a:bodyPr/>
          <a:lstStyle/>
          <a:p>
            <a:r>
              <a:rPr lang="en-US" dirty="0" smtClean="0"/>
              <a:t>In scope and out of scope criteria</a:t>
            </a:r>
            <a:endParaRPr lang="en-US" dirty="0"/>
          </a:p>
        </p:txBody>
      </p:sp>
      <p:sp>
        <p:nvSpPr>
          <p:cNvPr id="4" name="Subtitle 3"/>
          <p:cNvSpPr>
            <a:spLocks noGrp="1"/>
          </p:cNvSpPr>
          <p:nvPr>
            <p:ph type="subTitle" idx="1"/>
          </p:nvPr>
        </p:nvSpPr>
        <p:spPr>
          <a:xfrm>
            <a:off x="36286" y="742950"/>
            <a:ext cx="8229600" cy="3771900"/>
          </a:xfrm>
        </p:spPr>
        <p:txBody>
          <a:bodyPr>
            <a:normAutofit/>
          </a:bodyPr>
          <a:lstStyle/>
          <a:p>
            <a:endParaRPr lang="en-US" dirty="0" smtClean="0"/>
          </a:p>
          <a:p>
            <a:endParaRPr lang="en-US" dirty="0"/>
          </a:p>
          <a:p>
            <a:endParaRPr lang="en-US" dirty="0" smtClean="0"/>
          </a:p>
          <a:p>
            <a:endParaRPr lang="en-US" dirty="0"/>
          </a:p>
        </p:txBody>
      </p:sp>
      <p:sp>
        <p:nvSpPr>
          <p:cNvPr id="2" name="TextBox 1"/>
          <p:cNvSpPr txBox="1"/>
          <p:nvPr/>
        </p:nvSpPr>
        <p:spPr>
          <a:xfrm>
            <a:off x="304800" y="857250"/>
            <a:ext cx="7772400" cy="4339650"/>
          </a:xfrm>
          <a:prstGeom prst="rect">
            <a:avLst/>
          </a:prstGeom>
          <a:noFill/>
        </p:spPr>
        <p:txBody>
          <a:bodyPr wrap="square" rtlCol="0">
            <a:spAutoFit/>
          </a:bodyPr>
          <a:lstStyle/>
          <a:p>
            <a:r>
              <a:rPr lang="en-US" sz="2400" dirty="0" smtClean="0"/>
              <a:t>Applications must support the following criteria to be productized as an image in BlueData App Store</a:t>
            </a:r>
          </a:p>
          <a:p>
            <a:endParaRPr lang="en-US" sz="2400" dirty="0" smtClean="0"/>
          </a:p>
          <a:p>
            <a:pPr marL="342900" indent="-342900">
              <a:buFont typeface="+mj-lt"/>
              <a:buAutoNum type="arabicPeriod"/>
            </a:pPr>
            <a:r>
              <a:rPr lang="en-US" sz="2400" dirty="0" smtClean="0"/>
              <a:t>Must run on Centos 6.x/7.x or equivalent RHEL</a:t>
            </a:r>
          </a:p>
          <a:p>
            <a:endParaRPr lang="en-US" sz="2400" dirty="0"/>
          </a:p>
          <a:p>
            <a:pPr marL="342900" indent="-342900">
              <a:buFont typeface="+mj-lt"/>
              <a:buAutoNum type="arabicPeriod"/>
            </a:pPr>
            <a:r>
              <a:rPr lang="en-US" sz="2400" dirty="0" smtClean="0"/>
              <a:t>Must have a </a:t>
            </a:r>
            <a:r>
              <a:rPr lang="en-US" sz="2400" dirty="0"/>
              <a:t>W</a:t>
            </a:r>
            <a:r>
              <a:rPr lang="en-US" sz="2400" dirty="0" smtClean="0"/>
              <a:t>eb UI or an API support for client interaction</a:t>
            </a:r>
          </a:p>
          <a:p>
            <a:pPr marL="342900" indent="-342900">
              <a:buFont typeface="+mj-lt"/>
              <a:buAutoNum type="arabicPeriod"/>
            </a:pPr>
            <a:endParaRPr lang="en-US" sz="2400" dirty="0"/>
          </a:p>
          <a:p>
            <a:pPr marL="342900" indent="-342900">
              <a:buFont typeface="+mj-lt"/>
              <a:buAutoNum type="arabicPeriod"/>
            </a:pPr>
            <a:r>
              <a:rPr lang="en-US" sz="2400" dirty="0" smtClean="0"/>
              <a:t>Application must support unattended install and configuration</a:t>
            </a:r>
          </a:p>
          <a:p>
            <a:endParaRPr lang="en-US" dirty="0" smtClean="0"/>
          </a:p>
          <a:p>
            <a:r>
              <a:rPr lang="en-US" dirty="0" smtClean="0"/>
              <a:t> </a:t>
            </a:r>
            <a:endParaRPr lang="en-US" dirty="0"/>
          </a:p>
        </p:txBody>
      </p:sp>
    </p:spTree>
    <p:extLst>
      <p:ext uri="{BB962C8B-B14F-4D97-AF65-F5344CB8AC3E}">
        <p14:creationId xmlns:p14="http://schemas.microsoft.com/office/powerpoint/2010/main" val="272701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lstStyle/>
          <a:p>
            <a:pPr marL="1371600" lvl="3" indent="0" algn="just">
              <a:buNone/>
            </a:pPr>
            <a:r>
              <a:rPr lang="en-US" dirty="0" smtClean="0"/>
              <a:t>	</a:t>
            </a:r>
            <a:r>
              <a:rPr lang="en-US" sz="2800" dirty="0" smtClean="0"/>
              <a:t>	BDWB Shell</a:t>
            </a:r>
            <a:endParaRPr lang="en-US" sz="2800" dirty="0"/>
          </a:p>
        </p:txBody>
      </p:sp>
    </p:spTree>
    <p:extLst>
      <p:ext uri="{BB962C8B-B14F-4D97-AF65-F5344CB8AC3E}">
        <p14:creationId xmlns:p14="http://schemas.microsoft.com/office/powerpoint/2010/main" val="347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6950"/>
            <a:ext cx="9067800" cy="857250"/>
          </a:xfrm>
        </p:spPr>
        <p:txBody>
          <a:bodyPr/>
          <a:lstStyle/>
          <a:p>
            <a:r>
              <a:rPr lang="en-US" sz="2800" dirty="0" smtClean="0"/>
              <a:t>Exercise : bin file management with “bdwb”</a:t>
            </a:r>
            <a:endParaRPr lang="en-US" sz="2800" dirty="0"/>
          </a:p>
        </p:txBody>
      </p:sp>
      <p:sp>
        <p:nvSpPr>
          <p:cNvPr id="3" name="Content Placeholder 2"/>
          <p:cNvSpPr>
            <a:spLocks noGrp="1"/>
          </p:cNvSpPr>
          <p:nvPr>
            <p:ph idx="1"/>
          </p:nvPr>
        </p:nvSpPr>
        <p:spPr>
          <a:xfrm>
            <a:off x="152400" y="742950"/>
            <a:ext cx="8534400" cy="3810000"/>
          </a:xfrm>
        </p:spPr>
        <p:txBody>
          <a:bodyPr>
            <a:normAutofit fontScale="92500" lnSpcReduction="20000"/>
          </a:bodyPr>
          <a:lstStyle/>
          <a:p>
            <a:pPr marL="514350" indent="-514350">
              <a:buAutoNum type="arabicPeriod"/>
            </a:pPr>
            <a:r>
              <a:rPr lang="en-US" dirty="0" smtClean="0"/>
              <a:t>BlueData provides an SDK and a CLI tool called “bdwb”</a:t>
            </a:r>
          </a:p>
          <a:p>
            <a:pPr marL="514350" indent="-514350">
              <a:buAutoNum type="arabicPeriod"/>
            </a:pPr>
            <a:r>
              <a:rPr lang="en-US" dirty="0" smtClean="0"/>
              <a:t>“bdwb” has commands for adding/modifying </a:t>
            </a:r>
          </a:p>
          <a:p>
            <a:pPr marL="914400" lvl="1" indent="-514350"/>
            <a:r>
              <a:rPr lang="en-US" dirty="0" smtClean="0"/>
              <a:t>Images using Docker files: </a:t>
            </a:r>
            <a:r>
              <a:rPr lang="en-US" b="1" dirty="0" smtClean="0"/>
              <a:t>bdwb&gt; </a:t>
            </a:r>
            <a:r>
              <a:rPr lang="en-US" b="1" i="1" dirty="0" smtClean="0"/>
              <a:t>help image</a:t>
            </a:r>
            <a:endParaRPr lang="en-US" b="1" dirty="0" smtClean="0"/>
          </a:p>
          <a:p>
            <a:pPr marL="914400" lvl="1" indent="-514350"/>
            <a:r>
              <a:rPr lang="en-US" dirty="0" smtClean="0"/>
              <a:t>Role management in a multi-node, multi-service deployment: </a:t>
            </a:r>
            <a:r>
              <a:rPr lang="en-US" b="1" dirty="0"/>
              <a:t>bdwb&gt; </a:t>
            </a:r>
            <a:r>
              <a:rPr lang="en-US" b="1" i="1" dirty="0"/>
              <a:t>help </a:t>
            </a:r>
            <a:r>
              <a:rPr lang="en-US" b="1" i="1" dirty="0" smtClean="0"/>
              <a:t>role</a:t>
            </a:r>
          </a:p>
          <a:p>
            <a:pPr marL="914400" lvl="1" indent="-514350"/>
            <a:r>
              <a:rPr lang="en-US" dirty="0" smtClean="0"/>
              <a:t>Creating new catalog and modifying existing catalog entries:</a:t>
            </a:r>
          </a:p>
          <a:p>
            <a:pPr marL="400050" lvl="1" indent="0">
              <a:buNone/>
            </a:pPr>
            <a:r>
              <a:rPr lang="en-US" dirty="0"/>
              <a:t>	</a:t>
            </a:r>
            <a:r>
              <a:rPr lang="en-US" dirty="0" smtClean="0"/>
              <a:t>	</a:t>
            </a:r>
            <a:r>
              <a:rPr lang="en-US" b="1" i="1" dirty="0" smtClean="0"/>
              <a:t>bdwb&gt; help catalog</a:t>
            </a:r>
            <a:endParaRPr lang="en-US" dirty="0" smtClean="0"/>
          </a:p>
          <a:p>
            <a:pPr marL="914400" lvl="1" indent="-514350"/>
            <a:r>
              <a:rPr lang="en-US" dirty="0" smtClean="0"/>
              <a:t>Adding Conf files and init.d scripts to package:  </a:t>
            </a:r>
            <a:r>
              <a:rPr lang="en-US" b="1" i="1" dirty="0"/>
              <a:t>bdwb&gt; help </a:t>
            </a:r>
            <a:r>
              <a:rPr lang="en-US" b="1" i="1" dirty="0" err="1" smtClean="0"/>
              <a:t>appconfig</a:t>
            </a:r>
            <a:endParaRPr lang="en-US" b="1" i="1" dirty="0" smtClean="0"/>
          </a:p>
          <a:p>
            <a:pPr marL="914400" lvl="1" indent="-514350"/>
            <a:r>
              <a:rPr lang="en-US" dirty="0" smtClean="0"/>
              <a:t>Extended inline help is also available for bdwb</a:t>
            </a:r>
          </a:p>
          <a:p>
            <a:pPr marL="800100" lvl="2" indent="0">
              <a:buNone/>
            </a:pPr>
            <a:r>
              <a:rPr lang="en-US" dirty="0" smtClean="0"/>
              <a:t>	</a:t>
            </a:r>
            <a:r>
              <a:rPr lang="en-US" b="1" i="1" dirty="0" smtClean="0"/>
              <a:t>bdwb</a:t>
            </a:r>
            <a:r>
              <a:rPr lang="en-US" b="1" i="1" dirty="0"/>
              <a:t>&gt; help </a:t>
            </a:r>
            <a:r>
              <a:rPr lang="en-US" b="1" i="1" dirty="0" err="1"/>
              <a:t>appconfig</a:t>
            </a:r>
            <a:r>
              <a:rPr lang="en-US" b="1" i="1" dirty="0"/>
              <a:t> autogen</a:t>
            </a:r>
          </a:p>
          <a:p>
            <a:pPr marL="400050" lvl="1" indent="0">
              <a:buNone/>
            </a:pPr>
            <a:endParaRPr lang="en-US" dirty="0" smtClean="0"/>
          </a:p>
          <a:p>
            <a:pPr marL="914400" lvl="1" indent="-514350"/>
            <a:endParaRPr lang="en-US" dirty="0" smtClean="0"/>
          </a:p>
          <a:p>
            <a:pPr marL="514350" indent="-514350">
              <a:buAutoNum type="arabicPeriod"/>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807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6950"/>
            <a:ext cx="9067800" cy="857250"/>
          </a:xfrm>
        </p:spPr>
        <p:txBody>
          <a:bodyPr/>
          <a:lstStyle/>
          <a:p>
            <a:r>
              <a:rPr lang="en-US" sz="2800" dirty="0" smtClean="0"/>
              <a:t>Exercise : bin file management with “bdwb”</a:t>
            </a:r>
            <a:endParaRPr lang="en-US" sz="2800" dirty="0"/>
          </a:p>
        </p:txBody>
      </p:sp>
      <p:sp>
        <p:nvSpPr>
          <p:cNvPr id="3" name="Content Placeholder 2"/>
          <p:cNvSpPr>
            <a:spLocks noGrp="1"/>
          </p:cNvSpPr>
          <p:nvPr>
            <p:ph idx="1"/>
          </p:nvPr>
        </p:nvSpPr>
        <p:spPr>
          <a:xfrm>
            <a:off x="152400" y="742950"/>
            <a:ext cx="8534400" cy="3810000"/>
          </a:xfrm>
        </p:spPr>
        <p:txBody>
          <a:bodyPr>
            <a:normAutofit/>
          </a:bodyPr>
          <a:lstStyle/>
          <a:p>
            <a:pPr marL="400050" lvl="1" indent="0">
              <a:buNone/>
            </a:pPr>
            <a:endParaRPr lang="en-US" dirty="0" smtClean="0"/>
          </a:p>
          <a:p>
            <a:pPr marL="400050" lvl="1" indent="0">
              <a:buNone/>
            </a:pPr>
            <a:endParaRPr lang="en-US" dirty="0" smtClean="0"/>
          </a:p>
          <a:p>
            <a:pPr marL="914400" lvl="1" indent="-514350"/>
            <a:endParaRPr lang="en-US" dirty="0" smtClean="0"/>
          </a:p>
          <a:p>
            <a:pPr marL="514350" indent="-514350">
              <a:buAutoNum type="arabicPeriod"/>
            </a:pPr>
            <a:endParaRPr lang="en-US" dirty="0" smtClean="0"/>
          </a:p>
          <a:p>
            <a:pPr marL="0" indent="0">
              <a:buNone/>
            </a:pPr>
            <a:endParaRPr lang="en-US" dirty="0"/>
          </a:p>
          <a:p>
            <a:pPr marL="0" indent="0">
              <a:buNone/>
            </a:pPr>
            <a:endParaRPr lang="en-US" dirty="0"/>
          </a:p>
        </p:txBody>
      </p:sp>
      <p:pic>
        <p:nvPicPr>
          <p:cNvPr id="5" name="Picture 4" descr="Screen Shot 2018-08-06 at 3.30.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0" y="800100"/>
            <a:ext cx="5448300" cy="3524250"/>
          </a:xfrm>
          <a:prstGeom prst="rect">
            <a:avLst/>
          </a:prstGeom>
        </p:spPr>
      </p:pic>
    </p:spTree>
    <p:extLst>
      <p:ext uri="{BB962C8B-B14F-4D97-AF65-F5344CB8AC3E}">
        <p14:creationId xmlns:p14="http://schemas.microsoft.com/office/powerpoint/2010/main" val="305432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6950"/>
            <a:ext cx="9067800" cy="857250"/>
          </a:xfrm>
        </p:spPr>
        <p:txBody>
          <a:bodyPr/>
          <a:lstStyle/>
          <a:p>
            <a:r>
              <a:rPr lang="en-US" sz="2800" dirty="0" smtClean="0"/>
              <a:t>Exercise : bin file management with “bdwb”</a:t>
            </a:r>
            <a:endParaRPr lang="en-US" sz="2800" dirty="0"/>
          </a:p>
        </p:txBody>
      </p:sp>
      <p:pic>
        <p:nvPicPr>
          <p:cNvPr id="5" name="Content Placeholder 4" descr="Screen Shot 2018-08-06 at 3.31.10 PM.png"/>
          <p:cNvPicPr>
            <a:picLocks noGrp="1" noChangeAspect="1"/>
          </p:cNvPicPr>
          <p:nvPr>
            <p:ph idx="1"/>
          </p:nvPr>
        </p:nvPicPr>
        <p:blipFill>
          <a:blip r:embed="rId2">
            <a:extLst>
              <a:ext uri="{28A0092B-C50C-407E-A947-70E740481C1C}">
                <a14:useLocalDpi xmlns:a14="http://schemas.microsoft.com/office/drawing/2010/main" val="0"/>
              </a:ext>
            </a:extLst>
          </a:blip>
          <a:srcRect l="-77190" r="-77190"/>
          <a:stretch>
            <a:fillRect/>
          </a:stretch>
        </p:blipFill>
        <p:spPr>
          <a:xfrm>
            <a:off x="-220164" y="895350"/>
            <a:ext cx="9135564" cy="3886200"/>
          </a:xfrm>
        </p:spPr>
      </p:pic>
    </p:spTree>
    <p:extLst>
      <p:ext uri="{BB962C8B-B14F-4D97-AF65-F5344CB8AC3E}">
        <p14:creationId xmlns:p14="http://schemas.microsoft.com/office/powerpoint/2010/main" val="279786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6950"/>
            <a:ext cx="9067800" cy="857250"/>
          </a:xfrm>
        </p:spPr>
        <p:txBody>
          <a:bodyPr/>
          <a:lstStyle/>
          <a:p>
            <a:r>
              <a:rPr lang="en-US" sz="2800" dirty="0" smtClean="0"/>
              <a:t>Exercise : bin file management with “bdwb”</a:t>
            </a:r>
            <a:endParaRPr lang="en-US" sz="2800" dirty="0"/>
          </a:p>
        </p:txBody>
      </p:sp>
      <p:pic>
        <p:nvPicPr>
          <p:cNvPr id="5" name="Content Placeholder 4" descr="Screen Shot 2018-08-06 at 3.31.31 PM.png"/>
          <p:cNvPicPr>
            <a:picLocks noGrp="1" noChangeAspect="1"/>
          </p:cNvPicPr>
          <p:nvPr>
            <p:ph idx="1"/>
          </p:nvPr>
        </p:nvPicPr>
        <p:blipFill>
          <a:blip r:embed="rId2">
            <a:extLst>
              <a:ext uri="{28A0092B-C50C-407E-A947-70E740481C1C}">
                <a14:useLocalDpi xmlns:a14="http://schemas.microsoft.com/office/drawing/2010/main" val="0"/>
              </a:ext>
            </a:extLst>
          </a:blip>
          <a:srcRect l="-15744" r="-15744"/>
          <a:stretch>
            <a:fillRect/>
          </a:stretch>
        </p:blipFill>
        <p:spPr/>
      </p:pic>
    </p:spTree>
    <p:extLst>
      <p:ext uri="{BB962C8B-B14F-4D97-AF65-F5344CB8AC3E}">
        <p14:creationId xmlns:p14="http://schemas.microsoft.com/office/powerpoint/2010/main" val="143674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 y="54826"/>
            <a:ext cx="8229600" cy="688124"/>
          </a:xfrm>
        </p:spPr>
        <p:txBody>
          <a:bodyPr/>
          <a:lstStyle/>
          <a:p>
            <a:r>
              <a:rPr lang="en-US" dirty="0" smtClean="0"/>
              <a:t> Agenda</a:t>
            </a:r>
            <a:endParaRPr lang="en-US" dirty="0"/>
          </a:p>
        </p:txBody>
      </p:sp>
      <p:sp>
        <p:nvSpPr>
          <p:cNvPr id="4" name="Subtitle 3"/>
          <p:cNvSpPr>
            <a:spLocks noGrp="1"/>
          </p:cNvSpPr>
          <p:nvPr>
            <p:ph type="subTitle" idx="1"/>
          </p:nvPr>
        </p:nvSpPr>
        <p:spPr>
          <a:xfrm>
            <a:off x="36286" y="742950"/>
            <a:ext cx="8229600" cy="3771900"/>
          </a:xfrm>
        </p:spPr>
        <p:txBody>
          <a:bodyPr>
            <a:normAutofit/>
          </a:bodyPr>
          <a:lstStyle/>
          <a:p>
            <a:pPr lvl="1" algn="l"/>
            <a:endParaRPr lang="en-US" dirty="0" smtClean="0">
              <a:solidFill>
                <a:schemeClr val="tx1">
                  <a:lumMod val="75000"/>
                </a:schemeClr>
              </a:solidFill>
            </a:endParaRPr>
          </a:p>
          <a:p>
            <a:pPr lvl="1"/>
            <a:endParaRPr lang="en-US" sz="3200" dirty="0" smtClean="0">
              <a:solidFill>
                <a:schemeClr val="tx1">
                  <a:lumMod val="75000"/>
                </a:schemeClr>
              </a:solidFill>
            </a:endParaRPr>
          </a:p>
        </p:txBody>
      </p:sp>
      <p:sp>
        <p:nvSpPr>
          <p:cNvPr id="2" name="TextBox 1"/>
          <p:cNvSpPr txBox="1"/>
          <p:nvPr/>
        </p:nvSpPr>
        <p:spPr>
          <a:xfrm>
            <a:off x="152400" y="857250"/>
            <a:ext cx="8763000" cy="3385542"/>
          </a:xfrm>
          <a:prstGeom prst="rect">
            <a:avLst/>
          </a:prstGeom>
          <a:noFill/>
        </p:spPr>
        <p:txBody>
          <a:bodyPr wrap="square" rtlCol="0">
            <a:spAutoFit/>
          </a:bodyPr>
          <a:lstStyle/>
          <a:p>
            <a:r>
              <a:rPr lang="en-US" sz="3200" dirty="0" smtClean="0"/>
              <a:t>1. Demo of App Store and concepts</a:t>
            </a:r>
          </a:p>
          <a:p>
            <a:endParaRPr lang="en-US" sz="3200" dirty="0" smtClean="0"/>
          </a:p>
          <a:p>
            <a:r>
              <a:rPr lang="en-US" sz="3200" dirty="0" smtClean="0"/>
              <a:t>2. Review App development</a:t>
            </a:r>
          </a:p>
          <a:p>
            <a:endParaRPr lang="en-US" sz="3200" dirty="0"/>
          </a:p>
          <a:p>
            <a:r>
              <a:rPr lang="en-US" sz="3200" dirty="0"/>
              <a:t>3</a:t>
            </a:r>
            <a:r>
              <a:rPr lang="en-US" sz="3200" dirty="0" smtClean="0"/>
              <a:t>. Modify/existing apps</a:t>
            </a:r>
          </a:p>
          <a:p>
            <a:endParaRPr lang="en-US" dirty="0"/>
          </a:p>
          <a:p>
            <a:endParaRPr lang="en-US" dirty="0" smtClean="0"/>
          </a:p>
          <a:p>
            <a:endParaRPr lang="en-US" dirty="0"/>
          </a:p>
        </p:txBody>
      </p:sp>
    </p:spTree>
    <p:extLst>
      <p:ext uri="{BB962C8B-B14F-4D97-AF65-F5344CB8AC3E}">
        <p14:creationId xmlns:p14="http://schemas.microsoft.com/office/powerpoint/2010/main" val="111278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Documentation </a:t>
            </a:r>
            <a:endParaRPr lang="en-US" dirty="0"/>
          </a:p>
        </p:txBody>
      </p:sp>
      <p:sp>
        <p:nvSpPr>
          <p:cNvPr id="4" name="Subtitle 3"/>
          <p:cNvSpPr>
            <a:spLocks noGrp="1"/>
          </p:cNvSpPr>
          <p:nvPr>
            <p:ph type="subTitle" idx="1"/>
          </p:nvPr>
        </p:nvSpPr>
        <p:spPr>
          <a:xfrm>
            <a:off x="36286" y="742950"/>
            <a:ext cx="8229600" cy="3771900"/>
          </a:xfrm>
        </p:spPr>
        <p:txBody>
          <a:bodyPr>
            <a:normAutofit/>
          </a:bodyPr>
          <a:lstStyle/>
          <a:p>
            <a:r>
              <a:rPr lang="en-US" sz="2200" b="1" dirty="0"/>
              <a:t>b</a:t>
            </a:r>
            <a:r>
              <a:rPr lang="en-US" sz="2200" b="1" dirty="0" smtClean="0"/>
              <a:t>dwb shell document &amp; lab exercises</a:t>
            </a:r>
          </a:p>
          <a:p>
            <a:endParaRPr lang="en-US" sz="2200" dirty="0" smtClean="0"/>
          </a:p>
          <a:p>
            <a:r>
              <a:rPr lang="en-US" sz="2200" dirty="0">
                <a:hlinkClick r:id="rId2"/>
              </a:rPr>
              <a:t>https://</a:t>
            </a:r>
            <a:r>
              <a:rPr lang="en-US" sz="2200" dirty="0" err="1">
                <a:hlinkClick r:id="rId2"/>
              </a:rPr>
              <a:t>github.com</a:t>
            </a:r>
            <a:r>
              <a:rPr lang="en-US" sz="2200" dirty="0">
                <a:hlinkClick r:id="rId2"/>
              </a:rPr>
              <a:t>/</a:t>
            </a:r>
            <a:r>
              <a:rPr lang="en-US" sz="2200" dirty="0" err="1">
                <a:hlinkClick r:id="rId2"/>
              </a:rPr>
              <a:t>bluedatainc</a:t>
            </a:r>
            <a:r>
              <a:rPr lang="en-US" sz="2200" dirty="0">
                <a:hlinkClick r:id="rId2"/>
              </a:rPr>
              <a:t>/solutions/blob/master/</a:t>
            </a:r>
            <a:r>
              <a:rPr lang="en-US" sz="2200" dirty="0" err="1">
                <a:hlinkClick r:id="rId2"/>
              </a:rPr>
              <a:t>bdvcli_commands</a:t>
            </a:r>
            <a:r>
              <a:rPr lang="en-US" sz="2200" dirty="0">
                <a:hlinkClick r:id="rId2"/>
              </a:rPr>
              <a:t>/Lab-exercise_%20Introducing%20BlueData's%20Application%20Workbench.pdf</a:t>
            </a:r>
            <a:endParaRPr lang="en-US" sz="2200" dirty="0" smtClean="0"/>
          </a:p>
          <a:p>
            <a:endParaRPr lang="en-US" sz="2200" dirty="0">
              <a:hlinkClick r:id="rId3"/>
            </a:endParaRPr>
          </a:p>
          <a:p>
            <a:r>
              <a:rPr lang="en-US" sz="2200" dirty="0" smtClean="0">
                <a:hlinkClick r:id="rId3"/>
              </a:rPr>
              <a:t>https</a:t>
            </a:r>
            <a:r>
              <a:rPr lang="en-US" sz="2200" dirty="0">
                <a:hlinkClick r:id="rId3"/>
              </a:rPr>
              <a:t>://github.com/bluedatainc/solutions/tree/master/</a:t>
            </a:r>
            <a:r>
              <a:rPr lang="en-US" sz="2200" dirty="0" smtClean="0">
                <a:hlinkClick r:id="rId3"/>
              </a:rPr>
              <a:t>bdvcli_commands</a:t>
            </a:r>
            <a:endParaRPr lang="en-US" sz="2200" dirty="0" smtClean="0"/>
          </a:p>
          <a:p>
            <a:endParaRPr lang="en-US" sz="2200" dirty="0"/>
          </a:p>
          <a:p>
            <a:endParaRPr lang="en-US" sz="2200" dirty="0"/>
          </a:p>
          <a:p>
            <a:endParaRPr lang="en-US" sz="2200" dirty="0" smtClean="0"/>
          </a:p>
          <a:p>
            <a:endParaRPr lang="en-US" sz="2200" dirty="0"/>
          </a:p>
          <a:p>
            <a:endParaRPr lang="en-US" sz="2200" dirty="0"/>
          </a:p>
          <a:p>
            <a:pPr marL="514350" indent="-514350">
              <a:buFont typeface="Arial"/>
              <a:buAutoNum type="arabicPeriod"/>
            </a:pPr>
            <a:endParaRPr lang="en-US" dirty="0" smtClean="0"/>
          </a:p>
          <a:p>
            <a:pPr marL="514350" indent="-514350">
              <a:buAutoNum type="arabicPeriod"/>
            </a:pPr>
            <a:endParaRPr lang="en-US" dirty="0" smtClean="0"/>
          </a:p>
          <a:p>
            <a:pPr marL="514350" indent="-514350">
              <a:buAutoNum type="arabicPeriod"/>
            </a:pPr>
            <a:endParaRPr lang="en-US" dirty="0"/>
          </a:p>
          <a:p>
            <a:endParaRPr lang="en-US" dirty="0" smtClean="0"/>
          </a:p>
          <a:p>
            <a:endParaRPr lang="en-US" dirty="0"/>
          </a:p>
        </p:txBody>
      </p:sp>
    </p:spTree>
    <p:extLst>
      <p:ext uri="{BB962C8B-B14F-4D97-AF65-F5344CB8AC3E}">
        <p14:creationId xmlns:p14="http://schemas.microsoft.com/office/powerpoint/2010/main" val="286023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8600" y="169126"/>
            <a:ext cx="8229600" cy="688124"/>
          </a:xfrm>
        </p:spPr>
        <p:txBody>
          <a:bodyPr/>
          <a:lstStyle/>
          <a:p>
            <a:r>
              <a:rPr lang="en-US" dirty="0" smtClean="0"/>
              <a:t>Application workbench use cases</a:t>
            </a:r>
            <a:endParaRPr lang="en-US" dirty="0"/>
          </a:p>
        </p:txBody>
      </p:sp>
      <p:sp>
        <p:nvSpPr>
          <p:cNvPr id="4" name="Subtitle 3"/>
          <p:cNvSpPr>
            <a:spLocks noGrp="1"/>
          </p:cNvSpPr>
          <p:nvPr>
            <p:ph type="subTitle" idx="1"/>
          </p:nvPr>
        </p:nvSpPr>
        <p:spPr>
          <a:xfrm>
            <a:off x="36286" y="742950"/>
            <a:ext cx="8229600" cy="3771900"/>
          </a:xfrm>
        </p:spPr>
        <p:txBody>
          <a:bodyPr>
            <a:normAutofit/>
          </a:bodyPr>
          <a:lstStyle/>
          <a:p>
            <a:endParaRPr lang="en-US" dirty="0" smtClean="0"/>
          </a:p>
          <a:p>
            <a:endParaRPr lang="en-US" dirty="0"/>
          </a:p>
          <a:p>
            <a:endParaRPr lang="en-US" dirty="0" smtClean="0"/>
          </a:p>
          <a:p>
            <a:endParaRPr lang="en-US" dirty="0"/>
          </a:p>
        </p:txBody>
      </p:sp>
      <p:sp>
        <p:nvSpPr>
          <p:cNvPr id="2" name="TextBox 1"/>
          <p:cNvSpPr txBox="1"/>
          <p:nvPr/>
        </p:nvSpPr>
        <p:spPr>
          <a:xfrm>
            <a:off x="152400" y="895350"/>
            <a:ext cx="8229599" cy="5170647"/>
          </a:xfrm>
          <a:prstGeom prst="rect">
            <a:avLst/>
          </a:prstGeom>
          <a:noFill/>
        </p:spPr>
        <p:txBody>
          <a:bodyPr wrap="square" rtlCol="0">
            <a:spAutoFit/>
          </a:bodyPr>
          <a:lstStyle/>
          <a:p>
            <a:endParaRPr lang="en-US" dirty="0" smtClean="0"/>
          </a:p>
          <a:p>
            <a:pPr lvl="1"/>
            <a:endParaRPr lang="en-US" sz="2800" dirty="0" smtClean="0"/>
          </a:p>
          <a:p>
            <a:pPr lvl="1"/>
            <a:r>
              <a:rPr lang="en-US" sz="2800" dirty="0" smtClean="0"/>
              <a:t>1. Create a basic bluedata app image. (</a:t>
            </a:r>
            <a:r>
              <a:rPr lang="en-US" dirty="0" smtClean="0"/>
              <a:t>ex:Spark221</a:t>
            </a:r>
            <a:r>
              <a:rPr lang="en-US" sz="2800" dirty="0" smtClean="0"/>
              <a:t>)</a:t>
            </a:r>
          </a:p>
          <a:p>
            <a:pPr lvl="1"/>
            <a:endParaRPr lang="en-US" sz="2800" dirty="0"/>
          </a:p>
          <a:p>
            <a:pPr lvl="1"/>
            <a:r>
              <a:rPr lang="en-US" sz="2800" dirty="0" smtClean="0"/>
              <a:t>2. </a:t>
            </a:r>
            <a:r>
              <a:rPr lang="en-US" sz="2800" dirty="0"/>
              <a:t>Create a multi-role </a:t>
            </a:r>
            <a:r>
              <a:rPr lang="en-US" sz="2800" dirty="0" smtClean="0"/>
              <a:t>image (</a:t>
            </a:r>
            <a:r>
              <a:rPr lang="en-US" dirty="0" smtClean="0"/>
              <a:t>ex: Spark221 multi image)</a:t>
            </a:r>
          </a:p>
          <a:p>
            <a:pPr lvl="1"/>
            <a:endParaRPr lang="en-US" sz="2800" dirty="0" smtClean="0"/>
          </a:p>
          <a:p>
            <a:pPr lvl="1"/>
            <a:r>
              <a:rPr lang="en-US" sz="2800" dirty="0" smtClean="0"/>
              <a:t>3. </a:t>
            </a:r>
            <a:r>
              <a:rPr lang="en-US" sz="2800" dirty="0"/>
              <a:t>Modify or upgrade an existing CDH </a:t>
            </a:r>
            <a:r>
              <a:rPr lang="en-US" sz="2800" dirty="0" smtClean="0"/>
              <a:t>image</a:t>
            </a:r>
            <a:endParaRPr lang="en-US" sz="2800" dirty="0"/>
          </a:p>
          <a:p>
            <a:pPr lvl="1"/>
            <a:endParaRPr lang="en-US" dirty="0"/>
          </a:p>
          <a:p>
            <a:pPr lvl="1"/>
            <a:endParaRPr lang="en-US" dirty="0"/>
          </a:p>
          <a:p>
            <a:pPr lvl="1"/>
            <a:endParaRPr lang="en-US" dirty="0" smtClean="0"/>
          </a:p>
          <a:p>
            <a:endParaRPr lang="en-US" dirty="0" smtClean="0"/>
          </a:p>
          <a:p>
            <a:pPr lvl="1"/>
            <a:r>
              <a:rPr lang="en-US" dirty="0" smtClean="0"/>
              <a:t> </a:t>
            </a:r>
          </a:p>
          <a:p>
            <a:pPr marL="800100" lvl="1" indent="-342900">
              <a:buFont typeface="+mj-lt"/>
              <a:buAutoNum type="arabicPeriod"/>
            </a:pPr>
            <a:endParaRPr lang="en-US" dirty="0"/>
          </a:p>
          <a:p>
            <a:endParaRPr lang="en-US" dirty="0" smtClean="0"/>
          </a:p>
          <a:p>
            <a:r>
              <a:rPr lang="en-US" dirty="0" smtClean="0"/>
              <a:t> </a:t>
            </a:r>
            <a:endParaRPr lang="en-US" dirty="0"/>
          </a:p>
        </p:txBody>
      </p:sp>
    </p:spTree>
    <p:extLst>
      <p:ext uri="{BB962C8B-B14F-4D97-AF65-F5344CB8AC3E}">
        <p14:creationId xmlns:p14="http://schemas.microsoft.com/office/powerpoint/2010/main" val="124750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lstStyle/>
          <a:p>
            <a:pPr marL="1371600" lvl="3" indent="0" algn="just">
              <a:buNone/>
            </a:pPr>
            <a:r>
              <a:rPr lang="en-US" dirty="0" smtClean="0"/>
              <a:t>	</a:t>
            </a:r>
            <a:r>
              <a:rPr lang="en-US" sz="2800" dirty="0" smtClean="0"/>
              <a:t>	Examples</a:t>
            </a:r>
            <a:endParaRPr lang="en-US" sz="2800" dirty="0"/>
          </a:p>
        </p:txBody>
      </p:sp>
    </p:spTree>
    <p:extLst>
      <p:ext uri="{BB962C8B-B14F-4D97-AF65-F5344CB8AC3E}">
        <p14:creationId xmlns:p14="http://schemas.microsoft.com/office/powerpoint/2010/main" val="11249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Spark Image building</a:t>
            </a:r>
            <a:endParaRPr lang="en-US" dirty="0"/>
          </a:p>
        </p:txBody>
      </p:sp>
    </p:spTree>
    <p:extLst>
      <p:ext uri="{BB962C8B-B14F-4D97-AF65-F5344CB8AC3E}">
        <p14:creationId xmlns:p14="http://schemas.microsoft.com/office/powerpoint/2010/main" val="24825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basic Spark 2.2 image</a:t>
            </a:r>
            <a:endParaRPr lang="en-US" dirty="0"/>
          </a:p>
        </p:txBody>
      </p:sp>
      <p:pic>
        <p:nvPicPr>
          <p:cNvPr id="9" name="Content Placeholder 8" descr="Untitled document.jpg"/>
          <p:cNvPicPr>
            <a:picLocks noGrp="1" noChangeAspect="1"/>
          </p:cNvPicPr>
          <p:nvPr>
            <p:ph idx="1"/>
          </p:nvPr>
        </p:nvPicPr>
        <p:blipFill>
          <a:blip r:embed="rId2">
            <a:extLst>
              <a:ext uri="{28A0092B-C50C-407E-A947-70E740481C1C}">
                <a14:useLocalDpi xmlns:a14="http://schemas.microsoft.com/office/drawing/2010/main" val="0"/>
              </a:ext>
            </a:extLst>
          </a:blip>
          <a:srcRect l="-40915" r="-40915"/>
          <a:stretch>
            <a:fillRect/>
          </a:stretch>
        </p:blipFill>
        <p:spPr/>
      </p:pic>
    </p:spTree>
    <p:extLst>
      <p:ext uri="{BB962C8B-B14F-4D97-AF65-F5344CB8AC3E}">
        <p14:creationId xmlns:p14="http://schemas.microsoft.com/office/powerpoint/2010/main" val="268777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2.2 image- Dockerfile</a:t>
            </a:r>
          </a:p>
        </p:txBody>
      </p:sp>
      <p:pic>
        <p:nvPicPr>
          <p:cNvPr id="9" name="Content Placeholder 8" descr="Screen Shot 2018-08-03 at 11.25.54 AM.png"/>
          <p:cNvPicPr>
            <a:picLocks noGrp="1" noChangeAspect="1"/>
          </p:cNvPicPr>
          <p:nvPr>
            <p:ph idx="1"/>
          </p:nvPr>
        </p:nvPicPr>
        <p:blipFill>
          <a:blip r:embed="rId3">
            <a:extLst>
              <a:ext uri="{28A0092B-C50C-407E-A947-70E740481C1C}">
                <a14:useLocalDpi xmlns:a14="http://schemas.microsoft.com/office/drawing/2010/main" val="0"/>
              </a:ext>
            </a:extLst>
          </a:blip>
          <a:srcRect l="-29804" r="-29804"/>
          <a:stretch>
            <a:fillRect/>
          </a:stretch>
        </p:blipFill>
        <p:spPr>
          <a:xfrm>
            <a:off x="457200" y="1200150"/>
            <a:ext cx="8229600" cy="3394075"/>
          </a:xfrm>
        </p:spPr>
      </p:pic>
    </p:spTree>
    <p:extLst>
      <p:ext uri="{BB962C8B-B14F-4D97-AF65-F5344CB8AC3E}">
        <p14:creationId xmlns:p14="http://schemas.microsoft.com/office/powerpoint/2010/main" val="251149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 Dockerfile</a:t>
            </a:r>
            <a:endParaRPr lang="en-US" dirty="0"/>
          </a:p>
        </p:txBody>
      </p:sp>
      <p:pic>
        <p:nvPicPr>
          <p:cNvPr id="4" name="Content Placeholder 3" descr="Screen Shot 2018-08-03 at 11.27.12 AM.png"/>
          <p:cNvPicPr>
            <a:picLocks noGrp="1" noChangeAspect="1"/>
          </p:cNvPicPr>
          <p:nvPr>
            <p:ph idx="1"/>
          </p:nvPr>
        </p:nvPicPr>
        <p:blipFill>
          <a:blip r:embed="rId2">
            <a:extLst>
              <a:ext uri="{28A0092B-C50C-407E-A947-70E740481C1C}">
                <a14:useLocalDpi xmlns:a14="http://schemas.microsoft.com/office/drawing/2010/main" val="0"/>
              </a:ext>
            </a:extLst>
          </a:blip>
          <a:srcRect t="3812" b="3812"/>
          <a:stretch>
            <a:fillRect/>
          </a:stretch>
        </p:blipFill>
        <p:spPr/>
      </p:pic>
    </p:spTree>
    <p:extLst>
      <p:ext uri="{BB962C8B-B14F-4D97-AF65-F5344CB8AC3E}">
        <p14:creationId xmlns:p14="http://schemas.microsoft.com/office/powerpoint/2010/main" val="387487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 Appconfig</a:t>
            </a:r>
            <a:endParaRPr lang="en-US" dirty="0"/>
          </a:p>
        </p:txBody>
      </p:sp>
      <p:pic>
        <p:nvPicPr>
          <p:cNvPr id="5" name="Content Placeholder 4" descr="Screen Shot 2018-08-03 at 11.29.33 AM.png"/>
          <p:cNvPicPr>
            <a:picLocks noGrp="1" noChangeAspect="1"/>
          </p:cNvPicPr>
          <p:nvPr>
            <p:ph idx="1"/>
          </p:nvPr>
        </p:nvPicPr>
        <p:blipFill>
          <a:blip r:embed="rId3">
            <a:extLst>
              <a:ext uri="{28A0092B-C50C-407E-A947-70E740481C1C}">
                <a14:useLocalDpi xmlns:a14="http://schemas.microsoft.com/office/drawing/2010/main" val="0"/>
              </a:ext>
            </a:extLst>
          </a:blip>
          <a:srcRect t="-10776" b="-10776"/>
          <a:stretch>
            <a:fillRect/>
          </a:stretch>
        </p:blipFill>
        <p:spPr/>
      </p:pic>
      <p:sp>
        <p:nvSpPr>
          <p:cNvPr id="4" name="Rounded Rectangle 3"/>
          <p:cNvSpPr/>
          <p:nvPr/>
        </p:nvSpPr>
        <p:spPr>
          <a:xfrm>
            <a:off x="609600" y="1885950"/>
            <a:ext cx="2895600" cy="24384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loud Callout 5"/>
          <p:cNvSpPr/>
          <p:nvPr/>
        </p:nvSpPr>
        <p:spPr>
          <a:xfrm>
            <a:off x="3124200" y="895350"/>
            <a:ext cx="3886200" cy="838200"/>
          </a:xfrm>
          <a:prstGeom prst="cloudCallou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23343" y="1109480"/>
            <a:ext cx="3505200" cy="461665"/>
          </a:xfrm>
          <a:prstGeom prst="rect">
            <a:avLst/>
          </a:prstGeom>
          <a:noFill/>
        </p:spPr>
        <p:txBody>
          <a:bodyPr wrap="square" rtlCol="0">
            <a:spAutoFit/>
          </a:bodyPr>
          <a:lstStyle/>
          <a:p>
            <a:r>
              <a:rPr lang="en-US" sz="1200" dirty="0" smtClean="0"/>
              <a:t>These are the application configuration scripts for spark.</a:t>
            </a:r>
            <a:endParaRPr lang="en-US" sz="1200" dirty="0"/>
          </a:p>
        </p:txBody>
      </p:sp>
      <p:cxnSp>
        <p:nvCxnSpPr>
          <p:cNvPr id="8" name="Straight Arrow Connector 7"/>
          <p:cNvCxnSpPr/>
          <p:nvPr/>
        </p:nvCxnSpPr>
        <p:spPr>
          <a:xfrm flipV="1">
            <a:off x="1752600" y="1428750"/>
            <a:ext cx="1524000" cy="45720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024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 Appconfig &gt; Spark</a:t>
            </a:r>
            <a:endParaRPr lang="en-US" dirty="0"/>
          </a:p>
        </p:txBody>
      </p:sp>
      <p:pic>
        <p:nvPicPr>
          <p:cNvPr id="4" name="Content Placeholder 3" descr="Screen Shot 2018-08-03 at 11.34.04 AM.png"/>
          <p:cNvPicPr>
            <a:picLocks noGrp="1" noChangeAspect="1"/>
          </p:cNvPicPr>
          <p:nvPr>
            <p:ph idx="1"/>
          </p:nvPr>
        </p:nvPicPr>
        <p:blipFill>
          <a:blip r:embed="rId2">
            <a:extLst>
              <a:ext uri="{28A0092B-C50C-407E-A947-70E740481C1C}">
                <a14:useLocalDpi xmlns:a14="http://schemas.microsoft.com/office/drawing/2010/main" val="0"/>
              </a:ext>
            </a:extLst>
          </a:blip>
          <a:srcRect l="-9348" r="-9348"/>
          <a:stretch>
            <a:fillRect/>
          </a:stretch>
        </p:blipFill>
        <p:spPr/>
      </p:pic>
      <p:sp>
        <p:nvSpPr>
          <p:cNvPr id="5" name="Rounded Rectangle 4"/>
          <p:cNvSpPr/>
          <p:nvPr/>
        </p:nvSpPr>
        <p:spPr>
          <a:xfrm>
            <a:off x="1295400" y="2952750"/>
            <a:ext cx="2286000" cy="1641873"/>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loud Callout 5"/>
          <p:cNvSpPr/>
          <p:nvPr/>
        </p:nvSpPr>
        <p:spPr>
          <a:xfrm>
            <a:off x="3657600" y="2114550"/>
            <a:ext cx="3886200" cy="838200"/>
          </a:xfrm>
          <a:prstGeom prst="cloudCallou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011386" y="2343151"/>
            <a:ext cx="3303814" cy="276999"/>
          </a:xfrm>
          <a:prstGeom prst="rect">
            <a:avLst/>
          </a:prstGeom>
          <a:noFill/>
        </p:spPr>
        <p:txBody>
          <a:bodyPr wrap="square" rtlCol="0">
            <a:spAutoFit/>
          </a:bodyPr>
          <a:lstStyle/>
          <a:p>
            <a:r>
              <a:rPr lang="en-US" sz="1200" dirty="0" smtClean="0"/>
              <a:t>These are the spark init.d scripts &amp; conf files </a:t>
            </a:r>
            <a:endParaRPr lang="en-US" sz="1200" dirty="0"/>
          </a:p>
        </p:txBody>
      </p:sp>
      <p:cxnSp>
        <p:nvCxnSpPr>
          <p:cNvPr id="8" name="Straight Arrow Connector 7"/>
          <p:cNvCxnSpPr/>
          <p:nvPr/>
        </p:nvCxnSpPr>
        <p:spPr>
          <a:xfrm flipV="1">
            <a:off x="2209800" y="2510971"/>
            <a:ext cx="1524000" cy="45720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747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 Appconfig &gt; Spark</a:t>
            </a:r>
            <a:endParaRPr lang="en-US" dirty="0"/>
          </a:p>
        </p:txBody>
      </p:sp>
      <p:pic>
        <p:nvPicPr>
          <p:cNvPr id="5" name="Content Placeholder 4" descr="Screen Shot 2018-08-03 at 11.35.41 AM.png"/>
          <p:cNvPicPr>
            <a:picLocks noGrp="1" noChangeAspect="1"/>
          </p:cNvPicPr>
          <p:nvPr>
            <p:ph idx="1"/>
          </p:nvPr>
        </p:nvPicPr>
        <p:blipFill>
          <a:blip r:embed="rId2">
            <a:extLst>
              <a:ext uri="{28A0092B-C50C-407E-A947-70E740481C1C}">
                <a14:useLocalDpi xmlns:a14="http://schemas.microsoft.com/office/drawing/2010/main" val="0"/>
              </a:ext>
            </a:extLst>
          </a:blip>
          <a:srcRect l="-54252" r="-54252"/>
          <a:stretch>
            <a:fillRect/>
          </a:stretch>
        </p:blipFill>
        <p:spPr/>
      </p:pic>
      <p:sp>
        <p:nvSpPr>
          <p:cNvPr id="6" name="TextBox 5"/>
          <p:cNvSpPr txBox="1"/>
          <p:nvPr/>
        </p:nvSpPr>
        <p:spPr>
          <a:xfrm>
            <a:off x="152400" y="786884"/>
            <a:ext cx="2362200" cy="369332"/>
          </a:xfrm>
          <a:prstGeom prst="rect">
            <a:avLst/>
          </a:prstGeom>
          <a:noFill/>
        </p:spPr>
        <p:txBody>
          <a:bodyPr wrap="square" rtlCol="0">
            <a:spAutoFit/>
          </a:bodyPr>
          <a:lstStyle/>
          <a:p>
            <a:r>
              <a:rPr lang="en-US" b="1" dirty="0"/>
              <a:t>s</a:t>
            </a:r>
            <a:r>
              <a:rPr lang="en-US" b="1" dirty="0" smtClean="0"/>
              <a:t>park-defaults.conf:</a:t>
            </a:r>
            <a:endParaRPr lang="en-US" b="1" dirty="0"/>
          </a:p>
        </p:txBody>
      </p:sp>
    </p:spTree>
    <p:extLst>
      <p:ext uri="{BB962C8B-B14F-4D97-AF65-F5344CB8AC3E}">
        <p14:creationId xmlns:p14="http://schemas.microsoft.com/office/powerpoint/2010/main" val="210116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Appworkbench</a:t>
            </a:r>
            <a:endParaRPr lang="en-US" dirty="0"/>
          </a:p>
        </p:txBody>
      </p:sp>
      <p:sp>
        <p:nvSpPr>
          <p:cNvPr id="3" name="Content Placeholder 2"/>
          <p:cNvSpPr>
            <a:spLocks noGrp="1"/>
          </p:cNvSpPr>
          <p:nvPr>
            <p:ph idx="1"/>
          </p:nvPr>
        </p:nvSpPr>
        <p:spPr/>
        <p:txBody>
          <a:bodyPr>
            <a:normAutofit/>
          </a:bodyPr>
          <a:lstStyle/>
          <a:p>
            <a:r>
              <a:rPr lang="en-US" sz="2400" dirty="0" smtClean="0">
                <a:solidFill>
                  <a:schemeClr val="tx1"/>
                </a:solidFill>
              </a:rPr>
              <a:t>For users with Internet access, run this command:</a:t>
            </a:r>
          </a:p>
          <a:p>
            <a:pPr marL="0" indent="0">
              <a:buNone/>
            </a:pPr>
            <a:r>
              <a:rPr lang="hu-HU" sz="2400" dirty="0">
                <a:solidFill>
                  <a:schemeClr val="tx1"/>
                </a:solidFill>
              </a:rPr>
              <a:t>	</a:t>
            </a:r>
            <a:r>
              <a:rPr lang="hu-HU" sz="2400" dirty="0" smtClean="0">
                <a:solidFill>
                  <a:schemeClr val="tx1"/>
                </a:solidFill>
              </a:rPr>
              <a:t>      </a:t>
            </a:r>
            <a:r>
              <a:rPr lang="hu-HU" sz="2400" dirty="0" smtClean="0">
                <a:solidFill>
                  <a:srgbClr val="FF6600"/>
                </a:solidFill>
              </a:rPr>
              <a:t>$</a:t>
            </a:r>
            <a:r>
              <a:rPr lang="hu-HU" sz="2400" dirty="0">
                <a:solidFill>
                  <a:srgbClr val="FF6600"/>
                </a:solidFill>
              </a:rPr>
              <a:t>&gt; pip install --upgrade </a:t>
            </a:r>
            <a:r>
              <a:rPr lang="hu-HU" sz="2400" dirty="0" smtClean="0">
                <a:solidFill>
                  <a:srgbClr val="FF6600"/>
                </a:solidFill>
              </a:rPr>
              <a:t>bdworkbench</a:t>
            </a:r>
          </a:p>
          <a:p>
            <a:endParaRPr lang="en-US" sz="2400" dirty="0">
              <a:solidFill>
                <a:schemeClr val="tx1"/>
              </a:solidFill>
            </a:endParaRPr>
          </a:p>
          <a:p>
            <a:r>
              <a:rPr lang="en-US" sz="2400" dirty="0" smtClean="0">
                <a:solidFill>
                  <a:schemeClr val="tx1"/>
                </a:solidFill>
              </a:rPr>
              <a:t>For users without internet access, follow the link below:</a:t>
            </a:r>
          </a:p>
          <a:p>
            <a:pPr marL="0" indent="0">
              <a:buNone/>
            </a:pPr>
            <a:r>
              <a:rPr lang="hu-HU" sz="2400" dirty="0" smtClean="0">
                <a:solidFill>
                  <a:schemeClr val="tx1"/>
                </a:solidFill>
              </a:rPr>
              <a:t>	</a:t>
            </a:r>
            <a:r>
              <a:rPr lang="hu-HU" sz="2400" dirty="0" smtClean="0">
                <a:solidFill>
                  <a:srgbClr val="FF6600"/>
                </a:solidFill>
              </a:rPr>
              <a:t>http://docs.bluedata.com/awb_installing-app-workbench-on-your-epic-controller</a:t>
            </a:r>
            <a:endParaRPr lang="hu-HU" sz="2400" dirty="0">
              <a:solidFill>
                <a:srgbClr val="FF6600"/>
              </a:solidFill>
            </a:endParaRPr>
          </a:p>
        </p:txBody>
      </p:sp>
    </p:spTree>
    <p:extLst>
      <p:ext uri="{BB962C8B-B14F-4D97-AF65-F5344CB8AC3E}">
        <p14:creationId xmlns:p14="http://schemas.microsoft.com/office/powerpoint/2010/main" val="239253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2.2 image- Appconfig &gt; Spark</a:t>
            </a:r>
          </a:p>
        </p:txBody>
      </p:sp>
      <p:pic>
        <p:nvPicPr>
          <p:cNvPr id="4" name="Content Placeholder 3" descr="Screen Shot 2018-08-03 at 11.37.23 AM.png"/>
          <p:cNvPicPr>
            <a:picLocks noGrp="1" noChangeAspect="1"/>
          </p:cNvPicPr>
          <p:nvPr>
            <p:ph idx="1"/>
          </p:nvPr>
        </p:nvPicPr>
        <p:blipFill>
          <a:blip r:embed="rId2">
            <a:extLst>
              <a:ext uri="{28A0092B-C50C-407E-A947-70E740481C1C}">
                <a14:useLocalDpi xmlns:a14="http://schemas.microsoft.com/office/drawing/2010/main" val="0"/>
              </a:ext>
            </a:extLst>
          </a:blip>
          <a:srcRect l="-117604" r="-117604"/>
          <a:stretch>
            <a:fillRect/>
          </a:stretch>
        </p:blipFill>
        <p:spPr/>
      </p:pic>
      <p:sp>
        <p:nvSpPr>
          <p:cNvPr id="6" name="TextBox 5"/>
          <p:cNvSpPr txBox="1"/>
          <p:nvPr/>
        </p:nvSpPr>
        <p:spPr>
          <a:xfrm>
            <a:off x="152400" y="834571"/>
            <a:ext cx="1468671" cy="646331"/>
          </a:xfrm>
          <a:prstGeom prst="rect">
            <a:avLst/>
          </a:prstGeom>
          <a:noFill/>
        </p:spPr>
        <p:txBody>
          <a:bodyPr wrap="none" rtlCol="0">
            <a:spAutoFit/>
          </a:bodyPr>
          <a:lstStyle/>
          <a:p>
            <a:r>
              <a:rPr lang="en-US" b="1" dirty="0"/>
              <a:t>s</a:t>
            </a:r>
            <a:r>
              <a:rPr lang="en-US" b="1" dirty="0" smtClean="0"/>
              <a:t>park-</a:t>
            </a:r>
            <a:r>
              <a:rPr lang="en-US" b="1" dirty="0" err="1" smtClean="0"/>
              <a:t>env.sh</a:t>
            </a:r>
            <a:r>
              <a:rPr lang="en-US" b="1" dirty="0" smtClean="0"/>
              <a:t>:</a:t>
            </a:r>
            <a:endParaRPr lang="en-US" b="1" dirty="0"/>
          </a:p>
          <a:p>
            <a:endParaRPr lang="en-US" dirty="0"/>
          </a:p>
        </p:txBody>
      </p:sp>
    </p:spTree>
    <p:extLst>
      <p:ext uri="{BB962C8B-B14F-4D97-AF65-F5344CB8AC3E}">
        <p14:creationId xmlns:p14="http://schemas.microsoft.com/office/powerpoint/2010/main" val="299635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2.2 image- Appconfig &gt; Spark</a:t>
            </a:r>
          </a:p>
        </p:txBody>
      </p:sp>
      <p:pic>
        <p:nvPicPr>
          <p:cNvPr id="5" name="Content Placeholder 4" descr="Screen Shot 2018-08-03 at 11.37.37 AM.png"/>
          <p:cNvPicPr>
            <a:picLocks noGrp="1" noChangeAspect="1"/>
          </p:cNvPicPr>
          <p:nvPr>
            <p:ph idx="1"/>
          </p:nvPr>
        </p:nvPicPr>
        <p:blipFill>
          <a:blip r:embed="rId2">
            <a:extLst>
              <a:ext uri="{28A0092B-C50C-407E-A947-70E740481C1C}">
                <a14:useLocalDpi xmlns:a14="http://schemas.microsoft.com/office/drawing/2010/main" val="0"/>
              </a:ext>
            </a:extLst>
          </a:blip>
          <a:srcRect l="-36351" r="-36351"/>
          <a:stretch>
            <a:fillRect/>
          </a:stretch>
        </p:blipFill>
        <p:spPr/>
      </p:pic>
      <p:sp>
        <p:nvSpPr>
          <p:cNvPr id="6" name="TextBox 5"/>
          <p:cNvSpPr txBox="1"/>
          <p:nvPr/>
        </p:nvSpPr>
        <p:spPr>
          <a:xfrm>
            <a:off x="32657" y="711034"/>
            <a:ext cx="2212565" cy="646331"/>
          </a:xfrm>
          <a:prstGeom prst="rect">
            <a:avLst/>
          </a:prstGeom>
          <a:noFill/>
        </p:spPr>
        <p:txBody>
          <a:bodyPr wrap="none" rtlCol="0">
            <a:spAutoFit/>
          </a:bodyPr>
          <a:lstStyle/>
          <a:p>
            <a:r>
              <a:rPr lang="en-US" b="1" dirty="0"/>
              <a:t>spark-</a:t>
            </a:r>
            <a:r>
              <a:rPr lang="en-US" b="1" dirty="0" smtClean="0"/>
              <a:t>env.sh (cont..):</a:t>
            </a:r>
            <a:endParaRPr lang="en-US" b="1" dirty="0"/>
          </a:p>
          <a:p>
            <a:endParaRPr lang="en-US" dirty="0"/>
          </a:p>
        </p:txBody>
      </p:sp>
    </p:spTree>
    <p:extLst>
      <p:ext uri="{BB962C8B-B14F-4D97-AF65-F5344CB8AC3E}">
        <p14:creationId xmlns:p14="http://schemas.microsoft.com/office/powerpoint/2010/main" val="108808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2.2 image- Appconfig &gt; Spark</a:t>
            </a:r>
          </a:p>
        </p:txBody>
      </p:sp>
      <p:pic>
        <p:nvPicPr>
          <p:cNvPr id="4" name="Content Placeholder 3" descr="Screen Shot 2018-08-03 at 11.38.47 AM.png"/>
          <p:cNvPicPr>
            <a:picLocks noGrp="1" noChangeAspect="1"/>
          </p:cNvPicPr>
          <p:nvPr>
            <p:ph idx="1"/>
          </p:nvPr>
        </p:nvPicPr>
        <p:blipFill>
          <a:blip r:embed="rId2">
            <a:extLst>
              <a:ext uri="{28A0092B-C50C-407E-A947-70E740481C1C}">
                <a14:useLocalDpi xmlns:a14="http://schemas.microsoft.com/office/drawing/2010/main" val="0"/>
              </a:ext>
            </a:extLst>
          </a:blip>
          <a:srcRect l="-97731" r="-97731"/>
          <a:stretch>
            <a:fillRect/>
          </a:stretch>
        </p:blipFill>
        <p:spPr/>
      </p:pic>
      <p:sp>
        <p:nvSpPr>
          <p:cNvPr id="6" name="TextBox 5"/>
          <p:cNvSpPr txBox="1"/>
          <p:nvPr/>
        </p:nvSpPr>
        <p:spPr>
          <a:xfrm>
            <a:off x="-32657" y="711034"/>
            <a:ext cx="1714500" cy="646331"/>
          </a:xfrm>
          <a:prstGeom prst="rect">
            <a:avLst/>
          </a:prstGeom>
          <a:noFill/>
        </p:spPr>
        <p:txBody>
          <a:bodyPr wrap="square" rtlCol="0">
            <a:spAutoFit/>
          </a:bodyPr>
          <a:lstStyle/>
          <a:p>
            <a:r>
              <a:rPr lang="en-US" b="1" dirty="0"/>
              <a:t>spark</a:t>
            </a:r>
            <a:r>
              <a:rPr lang="en-US" b="1" dirty="0" smtClean="0"/>
              <a:t>-master:</a:t>
            </a:r>
            <a:endParaRPr lang="en-US" b="1" dirty="0"/>
          </a:p>
          <a:p>
            <a:endParaRPr lang="en-US" dirty="0"/>
          </a:p>
        </p:txBody>
      </p:sp>
    </p:spTree>
    <p:extLst>
      <p:ext uri="{BB962C8B-B14F-4D97-AF65-F5344CB8AC3E}">
        <p14:creationId xmlns:p14="http://schemas.microsoft.com/office/powerpoint/2010/main" val="137920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2.2 image- Appconfig &gt; Spark</a:t>
            </a:r>
          </a:p>
        </p:txBody>
      </p:sp>
      <p:pic>
        <p:nvPicPr>
          <p:cNvPr id="5" name="Content Placeholder 4" descr="Screen Shot 2018-08-03 at 11.39.29 AM.png"/>
          <p:cNvPicPr>
            <a:picLocks noGrp="1" noChangeAspect="1"/>
          </p:cNvPicPr>
          <p:nvPr>
            <p:ph idx="1"/>
          </p:nvPr>
        </p:nvPicPr>
        <p:blipFill>
          <a:blip r:embed="rId2">
            <a:extLst>
              <a:ext uri="{28A0092B-C50C-407E-A947-70E740481C1C}">
                <a14:useLocalDpi xmlns:a14="http://schemas.microsoft.com/office/drawing/2010/main" val="0"/>
              </a:ext>
            </a:extLst>
          </a:blip>
          <a:srcRect l="-64343" r="-64343"/>
          <a:stretch>
            <a:fillRect/>
          </a:stretch>
        </p:blipFill>
        <p:spPr/>
      </p:pic>
      <p:sp>
        <p:nvSpPr>
          <p:cNvPr id="6" name="TextBox 5"/>
          <p:cNvSpPr txBox="1"/>
          <p:nvPr/>
        </p:nvSpPr>
        <p:spPr>
          <a:xfrm>
            <a:off x="25400" y="711034"/>
            <a:ext cx="2257762" cy="646331"/>
          </a:xfrm>
          <a:prstGeom prst="rect">
            <a:avLst/>
          </a:prstGeom>
          <a:noFill/>
        </p:spPr>
        <p:txBody>
          <a:bodyPr wrap="none" rtlCol="0">
            <a:spAutoFit/>
          </a:bodyPr>
          <a:lstStyle/>
          <a:p>
            <a:r>
              <a:rPr lang="en-US" b="1" dirty="0"/>
              <a:t>spark-</a:t>
            </a:r>
            <a:r>
              <a:rPr lang="en-US" b="1" dirty="0" smtClean="0"/>
              <a:t>master (cont..):</a:t>
            </a:r>
            <a:endParaRPr lang="en-US" b="1" dirty="0"/>
          </a:p>
          <a:p>
            <a:endParaRPr lang="en-US" dirty="0"/>
          </a:p>
        </p:txBody>
      </p:sp>
    </p:spTree>
    <p:extLst>
      <p:ext uri="{BB962C8B-B14F-4D97-AF65-F5344CB8AC3E}">
        <p14:creationId xmlns:p14="http://schemas.microsoft.com/office/powerpoint/2010/main" val="208632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2.2 image- Appconfig &gt; Spark</a:t>
            </a:r>
          </a:p>
        </p:txBody>
      </p:sp>
      <p:pic>
        <p:nvPicPr>
          <p:cNvPr id="4" name="Content Placeholder 3" descr="Screen Shot 2018-08-03 at 11.44.51 AM.png"/>
          <p:cNvPicPr>
            <a:picLocks noGrp="1" noChangeAspect="1"/>
          </p:cNvPicPr>
          <p:nvPr>
            <p:ph idx="1"/>
          </p:nvPr>
        </p:nvPicPr>
        <p:blipFill>
          <a:blip r:embed="rId2">
            <a:extLst>
              <a:ext uri="{28A0092B-C50C-407E-A947-70E740481C1C}">
                <a14:useLocalDpi xmlns:a14="http://schemas.microsoft.com/office/drawing/2010/main" val="0"/>
              </a:ext>
            </a:extLst>
          </a:blip>
          <a:srcRect l="-79734" r="-79734"/>
          <a:stretch>
            <a:fillRect/>
          </a:stretch>
        </p:blipFill>
        <p:spPr/>
      </p:pic>
      <p:sp>
        <p:nvSpPr>
          <p:cNvPr id="6" name="TextBox 5"/>
          <p:cNvSpPr txBox="1"/>
          <p:nvPr/>
        </p:nvSpPr>
        <p:spPr>
          <a:xfrm>
            <a:off x="154214" y="834571"/>
            <a:ext cx="1329924" cy="646331"/>
          </a:xfrm>
          <a:prstGeom prst="rect">
            <a:avLst/>
          </a:prstGeom>
          <a:noFill/>
        </p:spPr>
        <p:txBody>
          <a:bodyPr wrap="none" rtlCol="0">
            <a:spAutoFit/>
          </a:bodyPr>
          <a:lstStyle/>
          <a:p>
            <a:r>
              <a:rPr lang="en-US" b="1" dirty="0"/>
              <a:t>spark</a:t>
            </a:r>
            <a:r>
              <a:rPr lang="en-US" b="1" dirty="0" smtClean="0"/>
              <a:t>-slave:</a:t>
            </a:r>
            <a:endParaRPr lang="en-US" b="1" dirty="0"/>
          </a:p>
          <a:p>
            <a:endParaRPr lang="en-US" dirty="0"/>
          </a:p>
        </p:txBody>
      </p:sp>
    </p:spTree>
    <p:extLst>
      <p:ext uri="{BB962C8B-B14F-4D97-AF65-F5344CB8AC3E}">
        <p14:creationId xmlns:p14="http://schemas.microsoft.com/office/powerpoint/2010/main" val="206159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2.2 image- Appconfig &gt; Spark</a:t>
            </a:r>
          </a:p>
        </p:txBody>
      </p:sp>
      <p:pic>
        <p:nvPicPr>
          <p:cNvPr id="5" name="Content Placeholder 4" descr="Screen Shot 2018-08-03 at 11.45.01 AM.png"/>
          <p:cNvPicPr>
            <a:picLocks noGrp="1" noChangeAspect="1"/>
          </p:cNvPicPr>
          <p:nvPr>
            <p:ph idx="1"/>
          </p:nvPr>
        </p:nvPicPr>
        <p:blipFill>
          <a:blip r:embed="rId2">
            <a:extLst>
              <a:ext uri="{28A0092B-C50C-407E-A947-70E740481C1C}">
                <a14:useLocalDpi xmlns:a14="http://schemas.microsoft.com/office/drawing/2010/main" val="0"/>
              </a:ext>
            </a:extLst>
          </a:blip>
          <a:srcRect l="-30353" r="-30353"/>
          <a:stretch>
            <a:fillRect/>
          </a:stretch>
        </p:blipFill>
        <p:spPr/>
      </p:pic>
      <p:sp>
        <p:nvSpPr>
          <p:cNvPr id="6" name="Rectangle 5"/>
          <p:cNvSpPr/>
          <p:nvPr/>
        </p:nvSpPr>
        <p:spPr>
          <a:xfrm>
            <a:off x="0" y="742950"/>
            <a:ext cx="2073817" cy="369332"/>
          </a:xfrm>
          <a:prstGeom prst="rect">
            <a:avLst/>
          </a:prstGeom>
        </p:spPr>
        <p:txBody>
          <a:bodyPr wrap="none">
            <a:spAutoFit/>
          </a:bodyPr>
          <a:lstStyle/>
          <a:p>
            <a:r>
              <a:rPr lang="en-US" b="1" dirty="0"/>
              <a:t>spark-</a:t>
            </a:r>
            <a:r>
              <a:rPr lang="en-US" b="1" dirty="0" smtClean="0"/>
              <a:t>slave (cont..):</a:t>
            </a:r>
            <a:endParaRPr lang="en-US" b="1" dirty="0"/>
          </a:p>
        </p:txBody>
      </p:sp>
    </p:spTree>
    <p:extLst>
      <p:ext uri="{BB962C8B-B14F-4D97-AF65-F5344CB8AC3E}">
        <p14:creationId xmlns:p14="http://schemas.microsoft.com/office/powerpoint/2010/main" val="45396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2.2 image- </a:t>
            </a:r>
            <a:r>
              <a:rPr lang="en-US" dirty="0" smtClean="0"/>
              <a:t>Appconfig</a:t>
            </a:r>
            <a:endParaRPr lang="en-US" dirty="0"/>
          </a:p>
        </p:txBody>
      </p:sp>
      <p:pic>
        <p:nvPicPr>
          <p:cNvPr id="4" name="Content Placeholder 3" descr="Screen Shot 2018-08-03 at 11.47.13 AM.png"/>
          <p:cNvPicPr>
            <a:picLocks noGrp="1" noChangeAspect="1"/>
          </p:cNvPicPr>
          <p:nvPr>
            <p:ph idx="1"/>
          </p:nvPr>
        </p:nvPicPr>
        <p:blipFill>
          <a:blip r:embed="rId2">
            <a:extLst>
              <a:ext uri="{28A0092B-C50C-407E-A947-70E740481C1C}">
                <a14:useLocalDpi xmlns:a14="http://schemas.microsoft.com/office/drawing/2010/main" val="0"/>
              </a:ext>
            </a:extLst>
          </a:blip>
          <a:srcRect l="-114069" r="-114069"/>
          <a:stretch>
            <a:fillRect/>
          </a:stretch>
        </p:blipFill>
        <p:spPr/>
      </p:pic>
      <p:sp>
        <p:nvSpPr>
          <p:cNvPr id="6" name="Rectangle 5"/>
          <p:cNvSpPr/>
          <p:nvPr/>
        </p:nvSpPr>
        <p:spPr>
          <a:xfrm>
            <a:off x="0" y="742950"/>
            <a:ext cx="916950" cy="369332"/>
          </a:xfrm>
          <a:prstGeom prst="rect">
            <a:avLst/>
          </a:prstGeom>
        </p:spPr>
        <p:txBody>
          <a:bodyPr wrap="none">
            <a:spAutoFit/>
          </a:bodyPr>
          <a:lstStyle/>
          <a:p>
            <a:r>
              <a:rPr lang="en-US" b="1" dirty="0" err="1" smtClean="0"/>
              <a:t>appjob</a:t>
            </a:r>
            <a:r>
              <a:rPr lang="en-US" b="1" dirty="0" smtClean="0"/>
              <a:t>:</a:t>
            </a:r>
            <a:endParaRPr lang="en-US" b="1" dirty="0"/>
          </a:p>
        </p:txBody>
      </p:sp>
    </p:spTree>
    <p:extLst>
      <p:ext uri="{BB962C8B-B14F-4D97-AF65-F5344CB8AC3E}">
        <p14:creationId xmlns:p14="http://schemas.microsoft.com/office/powerpoint/2010/main" val="3631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 Appconfig</a:t>
            </a:r>
            <a:endParaRPr lang="en-US" dirty="0"/>
          </a:p>
        </p:txBody>
      </p:sp>
      <p:pic>
        <p:nvPicPr>
          <p:cNvPr id="4" name="Content Placeholder 3" descr="Screen Shot 2018-08-03 at 11.48.05 AM.png"/>
          <p:cNvPicPr>
            <a:picLocks noGrp="1" noChangeAspect="1"/>
          </p:cNvPicPr>
          <p:nvPr>
            <p:ph idx="1"/>
          </p:nvPr>
        </p:nvPicPr>
        <p:blipFill>
          <a:blip r:embed="rId2">
            <a:extLst>
              <a:ext uri="{28A0092B-C50C-407E-A947-70E740481C1C}">
                <a14:useLocalDpi xmlns:a14="http://schemas.microsoft.com/office/drawing/2010/main" val="0"/>
              </a:ext>
            </a:extLst>
          </a:blip>
          <a:srcRect l="-21087" r="-21087"/>
          <a:stretch>
            <a:fillRect/>
          </a:stretch>
        </p:blipFill>
        <p:spPr/>
      </p:pic>
      <p:sp>
        <p:nvSpPr>
          <p:cNvPr id="6" name="Rectangle 5"/>
          <p:cNvSpPr/>
          <p:nvPr/>
        </p:nvSpPr>
        <p:spPr>
          <a:xfrm>
            <a:off x="152400" y="742950"/>
            <a:ext cx="1495158" cy="369332"/>
          </a:xfrm>
          <a:prstGeom prst="rect">
            <a:avLst/>
          </a:prstGeom>
        </p:spPr>
        <p:txBody>
          <a:bodyPr wrap="none">
            <a:spAutoFit/>
          </a:bodyPr>
          <a:lstStyle/>
          <a:p>
            <a:r>
              <a:rPr lang="en-US" b="1" dirty="0"/>
              <a:t>c</a:t>
            </a:r>
            <a:r>
              <a:rPr lang="en-US" b="1" dirty="0" smtClean="0"/>
              <a:t>ore-site.xml:</a:t>
            </a:r>
            <a:endParaRPr lang="en-US" b="1" dirty="0"/>
          </a:p>
        </p:txBody>
      </p:sp>
    </p:spTree>
    <p:extLst>
      <p:ext uri="{BB962C8B-B14F-4D97-AF65-F5344CB8AC3E}">
        <p14:creationId xmlns:p14="http://schemas.microsoft.com/office/powerpoint/2010/main" val="195917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 Appconfig &gt; Spark</a:t>
            </a:r>
            <a:endParaRPr lang="en-US" dirty="0"/>
          </a:p>
        </p:txBody>
      </p:sp>
      <p:sp>
        <p:nvSpPr>
          <p:cNvPr id="6" name="Rectangle 5"/>
          <p:cNvSpPr/>
          <p:nvPr/>
        </p:nvSpPr>
        <p:spPr>
          <a:xfrm>
            <a:off x="152400" y="742950"/>
            <a:ext cx="982097" cy="369332"/>
          </a:xfrm>
          <a:prstGeom prst="rect">
            <a:avLst/>
          </a:prstGeom>
        </p:spPr>
        <p:txBody>
          <a:bodyPr wrap="none">
            <a:spAutoFit/>
          </a:bodyPr>
          <a:lstStyle/>
          <a:p>
            <a:r>
              <a:rPr lang="en-US" b="1" dirty="0" err="1"/>
              <a:t>h</a:t>
            </a:r>
            <a:r>
              <a:rPr lang="en-US" b="1" dirty="0" err="1" smtClean="0"/>
              <a:t>adoop</a:t>
            </a:r>
            <a:r>
              <a:rPr lang="en-US" b="1" dirty="0" smtClean="0"/>
              <a:t>:</a:t>
            </a:r>
            <a:endParaRPr lang="en-US" b="1" dirty="0"/>
          </a:p>
        </p:txBody>
      </p:sp>
      <p:pic>
        <p:nvPicPr>
          <p:cNvPr id="5" name="Content Placeholder 4" descr="Screen Shot 2018-08-03 at 11.49.20 AM.png"/>
          <p:cNvPicPr>
            <a:picLocks noGrp="1" noChangeAspect="1"/>
          </p:cNvPicPr>
          <p:nvPr>
            <p:ph idx="1"/>
          </p:nvPr>
        </p:nvPicPr>
        <p:blipFill>
          <a:blip r:embed="rId2">
            <a:extLst>
              <a:ext uri="{28A0092B-C50C-407E-A947-70E740481C1C}">
                <a14:useLocalDpi xmlns:a14="http://schemas.microsoft.com/office/drawing/2010/main" val="0"/>
              </a:ext>
            </a:extLst>
          </a:blip>
          <a:srcRect l="-238" r="-238"/>
          <a:stretch>
            <a:fillRect/>
          </a:stretch>
        </p:blipFill>
        <p:spPr/>
      </p:pic>
    </p:spTree>
    <p:extLst>
      <p:ext uri="{BB962C8B-B14F-4D97-AF65-F5344CB8AC3E}">
        <p14:creationId xmlns:p14="http://schemas.microsoft.com/office/powerpoint/2010/main" val="281450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 </a:t>
            </a:r>
            <a:r>
              <a:rPr lang="en-US" dirty="0"/>
              <a:t>A</a:t>
            </a:r>
            <a:r>
              <a:rPr lang="en-US" dirty="0" smtClean="0"/>
              <a:t>ppconfig</a:t>
            </a:r>
            <a:endParaRPr lang="en-US" dirty="0"/>
          </a:p>
        </p:txBody>
      </p:sp>
      <p:sp>
        <p:nvSpPr>
          <p:cNvPr id="6" name="Rectangle 5"/>
          <p:cNvSpPr/>
          <p:nvPr/>
        </p:nvSpPr>
        <p:spPr>
          <a:xfrm>
            <a:off x="152400" y="742950"/>
            <a:ext cx="1715959" cy="369332"/>
          </a:xfrm>
          <a:prstGeom prst="rect">
            <a:avLst/>
          </a:prstGeom>
        </p:spPr>
        <p:txBody>
          <a:bodyPr wrap="none">
            <a:spAutoFit/>
          </a:bodyPr>
          <a:lstStyle/>
          <a:p>
            <a:r>
              <a:rPr lang="en-US" b="1" dirty="0" smtClean="0"/>
              <a:t>total_vcores.sh:</a:t>
            </a:r>
            <a:endParaRPr lang="en-US" b="1" dirty="0"/>
          </a:p>
        </p:txBody>
      </p:sp>
      <p:pic>
        <p:nvPicPr>
          <p:cNvPr id="4" name="Content Placeholder 3" descr="Screen Shot 2018-08-03 at 11.50.11 AM.png"/>
          <p:cNvPicPr>
            <a:picLocks noGrp="1" noChangeAspect="1"/>
          </p:cNvPicPr>
          <p:nvPr>
            <p:ph idx="1"/>
          </p:nvPr>
        </p:nvPicPr>
        <p:blipFill>
          <a:blip r:embed="rId2">
            <a:extLst>
              <a:ext uri="{28A0092B-C50C-407E-A947-70E740481C1C}">
                <a14:useLocalDpi xmlns:a14="http://schemas.microsoft.com/office/drawing/2010/main" val="0"/>
              </a:ext>
            </a:extLst>
          </a:blip>
          <a:srcRect l="-47725" r="-47725"/>
          <a:stretch>
            <a:fillRect/>
          </a:stretch>
        </p:blipFill>
        <p:spPr/>
      </p:pic>
    </p:spTree>
    <p:extLst>
      <p:ext uri="{BB962C8B-B14F-4D97-AF65-F5344CB8AC3E}">
        <p14:creationId xmlns:p14="http://schemas.microsoft.com/office/powerpoint/2010/main" val="191287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Pre-requisites for using AppWorkbench</a:t>
            </a:r>
            <a:endParaRPr lang="en-US" sz="2800" dirty="0"/>
          </a:p>
        </p:txBody>
      </p:sp>
      <p:sp>
        <p:nvSpPr>
          <p:cNvPr id="3" name="Content Placeholder 2"/>
          <p:cNvSpPr>
            <a:spLocks noGrp="1"/>
          </p:cNvSpPr>
          <p:nvPr>
            <p:ph idx="1"/>
          </p:nvPr>
        </p:nvSpPr>
        <p:spPr/>
        <p:txBody>
          <a:bodyPr>
            <a:normAutofit/>
          </a:bodyPr>
          <a:lstStyle/>
          <a:p>
            <a:r>
              <a:rPr lang="en-US" dirty="0" smtClean="0">
                <a:solidFill>
                  <a:srgbClr val="004875"/>
                </a:solidFill>
              </a:rPr>
              <a:t>Access to any BlueData controller host (incl. EPIC Lite)</a:t>
            </a:r>
          </a:p>
          <a:p>
            <a:r>
              <a:rPr lang="en-US" dirty="0" smtClean="0">
                <a:solidFill>
                  <a:srgbClr val="004875"/>
                </a:solidFill>
              </a:rPr>
              <a:t>Basic understanding of Linux OS, docker</a:t>
            </a:r>
          </a:p>
          <a:p>
            <a:r>
              <a:rPr lang="en-US" dirty="0" smtClean="0">
                <a:solidFill>
                  <a:srgbClr val="004875"/>
                </a:solidFill>
              </a:rPr>
              <a:t>Shell and Python scripting skills</a:t>
            </a:r>
          </a:p>
          <a:p>
            <a:r>
              <a:rPr lang="en-US" dirty="0" smtClean="0">
                <a:solidFill>
                  <a:srgbClr val="004875"/>
                </a:solidFill>
              </a:rPr>
              <a:t>Understanding of application deployment using manual instructions</a:t>
            </a:r>
          </a:p>
          <a:p>
            <a:r>
              <a:rPr lang="en-US" dirty="0" smtClean="0">
                <a:solidFill>
                  <a:srgbClr val="004875"/>
                </a:solidFill>
              </a:rPr>
              <a:t>Understanding of init.d scripts for services</a:t>
            </a:r>
          </a:p>
        </p:txBody>
      </p:sp>
    </p:spTree>
    <p:extLst>
      <p:ext uri="{BB962C8B-B14F-4D97-AF65-F5344CB8AC3E}">
        <p14:creationId xmlns:p14="http://schemas.microsoft.com/office/powerpoint/2010/main" val="60362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a:t>
            </a:r>
            <a:r>
              <a:rPr lang="en-US" dirty="0" err="1" smtClean="0"/>
              <a:t>Logo_Spark.png</a:t>
            </a:r>
            <a:endParaRPr lang="en-US" dirty="0"/>
          </a:p>
        </p:txBody>
      </p:sp>
      <p:pic>
        <p:nvPicPr>
          <p:cNvPr id="5" name="Content Placeholder 4" descr="Screen Shot 2018-08-03 at 11.51.31 AM.png"/>
          <p:cNvPicPr>
            <a:picLocks noGrp="1" noChangeAspect="1"/>
          </p:cNvPicPr>
          <p:nvPr>
            <p:ph idx="1"/>
          </p:nvPr>
        </p:nvPicPr>
        <p:blipFill>
          <a:blip r:embed="rId2">
            <a:extLst>
              <a:ext uri="{28A0092B-C50C-407E-A947-70E740481C1C}">
                <a14:useLocalDpi xmlns:a14="http://schemas.microsoft.com/office/drawing/2010/main" val="0"/>
              </a:ext>
            </a:extLst>
          </a:blip>
          <a:srcRect l="-6982" r="-6982"/>
          <a:stretch>
            <a:fillRect/>
          </a:stretch>
        </p:blipFill>
        <p:spPr/>
      </p:pic>
    </p:spTree>
    <p:extLst>
      <p:ext uri="{BB962C8B-B14F-4D97-AF65-F5344CB8AC3E}">
        <p14:creationId xmlns:p14="http://schemas.microsoft.com/office/powerpoint/2010/main" val="161195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image-WB file</a:t>
            </a:r>
            <a:endParaRPr lang="en-US" dirty="0"/>
          </a:p>
        </p:txBody>
      </p:sp>
      <p:pic>
        <p:nvPicPr>
          <p:cNvPr id="4" name="Content Placeholder 3" descr="Screen Shot 2018-08-03 at 11.52.26 AM.png"/>
          <p:cNvPicPr>
            <a:picLocks noGrp="1" noChangeAspect="1"/>
          </p:cNvPicPr>
          <p:nvPr>
            <p:ph idx="1"/>
          </p:nvPr>
        </p:nvPicPr>
        <p:blipFill>
          <a:blip r:embed="rId2">
            <a:extLst>
              <a:ext uri="{28A0092B-C50C-407E-A947-70E740481C1C}">
                <a14:useLocalDpi xmlns:a14="http://schemas.microsoft.com/office/drawing/2010/main" val="0"/>
              </a:ext>
            </a:extLst>
          </a:blip>
          <a:srcRect l="-79685" r="-79685"/>
          <a:stretch>
            <a:fillRect/>
          </a:stretch>
        </p:blipFill>
        <p:spPr/>
      </p:pic>
    </p:spTree>
    <p:extLst>
      <p:ext uri="{BB962C8B-B14F-4D97-AF65-F5344CB8AC3E}">
        <p14:creationId xmlns:p14="http://schemas.microsoft.com/office/powerpoint/2010/main" val="394471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2.2 image-WB file (cont..)</a:t>
            </a:r>
            <a:endParaRPr lang="en-US" dirty="0"/>
          </a:p>
        </p:txBody>
      </p:sp>
      <p:pic>
        <p:nvPicPr>
          <p:cNvPr id="5" name="Content Placeholder 4" descr="Screen Shot 2018-08-03 at 11.52.56 AM.png"/>
          <p:cNvPicPr>
            <a:picLocks noGrp="1" noChangeAspect="1"/>
          </p:cNvPicPr>
          <p:nvPr>
            <p:ph idx="1"/>
          </p:nvPr>
        </p:nvPicPr>
        <p:blipFill>
          <a:blip r:embed="rId2">
            <a:extLst>
              <a:ext uri="{28A0092B-C50C-407E-A947-70E740481C1C}">
                <a14:useLocalDpi xmlns:a14="http://schemas.microsoft.com/office/drawing/2010/main" val="0"/>
              </a:ext>
            </a:extLst>
          </a:blip>
          <a:srcRect l="-67061" r="-67061"/>
          <a:stretch>
            <a:fillRect/>
          </a:stretch>
        </p:blipFill>
        <p:spPr/>
      </p:pic>
    </p:spTree>
    <p:extLst>
      <p:ext uri="{BB962C8B-B14F-4D97-AF65-F5344CB8AC3E}">
        <p14:creationId xmlns:p14="http://schemas.microsoft.com/office/powerpoint/2010/main" val="89478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Source files for Lab exercises</a:t>
            </a:r>
            <a:endParaRPr lang="en-US" dirty="0"/>
          </a:p>
        </p:txBody>
      </p:sp>
      <p:sp>
        <p:nvSpPr>
          <p:cNvPr id="4" name="Subtitle 3"/>
          <p:cNvSpPr>
            <a:spLocks noGrp="1"/>
          </p:cNvSpPr>
          <p:nvPr>
            <p:ph type="subTitle" idx="1"/>
          </p:nvPr>
        </p:nvSpPr>
        <p:spPr>
          <a:xfrm>
            <a:off x="36286" y="874486"/>
            <a:ext cx="9031514" cy="3962400"/>
          </a:xfrm>
        </p:spPr>
        <p:txBody>
          <a:bodyPr>
            <a:normAutofit/>
          </a:bodyPr>
          <a:lstStyle/>
          <a:p>
            <a:endParaRPr lang="en-US" sz="1600" b="1" dirty="0"/>
          </a:p>
          <a:p>
            <a:endParaRPr lang="en-US" sz="1600" b="1" dirty="0" smtClean="0"/>
          </a:p>
          <a:p>
            <a:r>
              <a:rPr lang="en-US" sz="1600" b="1" dirty="0" smtClean="0"/>
              <a:t>Basic Spark code:</a:t>
            </a:r>
          </a:p>
          <a:p>
            <a:r>
              <a:rPr lang="en-US" sz="1600" dirty="0">
                <a:hlinkClick r:id="rId2"/>
              </a:rPr>
              <a:t>https://s3.amazonaws.com/bluedata-catalog/solutions/training/Spark221_singleimg_official.tgz</a:t>
            </a:r>
            <a:endParaRPr lang="en-US" sz="1600" dirty="0" smtClean="0"/>
          </a:p>
          <a:p>
            <a:endParaRPr lang="en-US" sz="1600" b="1" dirty="0" smtClean="0"/>
          </a:p>
          <a:p>
            <a:r>
              <a:rPr lang="en-US" sz="1600" b="1" dirty="0" smtClean="0"/>
              <a:t>CDH5.10.1 image code:</a:t>
            </a:r>
          </a:p>
          <a:p>
            <a:r>
              <a:rPr lang="en-US" sz="1600" dirty="0">
                <a:hlinkClick r:id="rId3"/>
              </a:rPr>
              <a:t>https://s3.amazonaws.com/bluedata-catalog/solutions/training/CDH-5.10.1-official.tgz</a:t>
            </a:r>
            <a:endParaRPr lang="en-US" sz="1600" dirty="0"/>
          </a:p>
          <a:p>
            <a:endParaRPr lang="en-US" sz="1600" b="1" dirty="0"/>
          </a:p>
          <a:p>
            <a:r>
              <a:rPr lang="en-US" sz="1600" b="1" dirty="0" smtClean="0"/>
              <a:t>CDH5.14.2 image upgrade:</a:t>
            </a:r>
            <a:endParaRPr lang="en-US" sz="1600" dirty="0" smtClean="0"/>
          </a:p>
          <a:p>
            <a:r>
              <a:rPr lang="en-US" sz="1600" dirty="0">
                <a:hlinkClick r:id="rId4"/>
              </a:rPr>
              <a:t>https://s3.amazonaws.com/bluedata-catalog/solutions/training/cdh5142-official.tgz</a:t>
            </a:r>
            <a:endParaRPr lang="en-US" sz="1600" dirty="0" smtClean="0"/>
          </a:p>
          <a:p>
            <a:endParaRPr lang="en-US" sz="1600" b="1" dirty="0" smtClean="0"/>
          </a:p>
          <a:p>
            <a:r>
              <a:rPr lang="en-US" sz="1600" b="1" dirty="0" smtClean="0"/>
              <a:t>Multirole </a:t>
            </a:r>
            <a:r>
              <a:rPr lang="en-US" sz="1600" b="1" dirty="0"/>
              <a:t>image </a:t>
            </a:r>
            <a:r>
              <a:rPr lang="en-US" sz="1600" b="1" dirty="0" smtClean="0"/>
              <a:t>code details:</a:t>
            </a:r>
          </a:p>
          <a:p>
            <a:r>
              <a:rPr lang="en-US" sz="1600" dirty="0">
                <a:hlinkClick r:id="rId5"/>
              </a:rPr>
              <a:t>https://s3.amazonaws.com/bluedata-catalog/solutions/training/Multirole-</a:t>
            </a:r>
            <a:r>
              <a:rPr lang="en-US" sz="1600" dirty="0" err="1">
                <a:hlinkClick r:id="rId5"/>
              </a:rPr>
              <a:t>image.tgz</a:t>
            </a:r>
            <a:endParaRPr lang="en-US" sz="1600" dirty="0" smtClean="0"/>
          </a:p>
          <a:p>
            <a:endParaRPr lang="en-US" sz="1600" b="1" dirty="0" smtClean="0"/>
          </a:p>
          <a:p>
            <a:endParaRPr lang="en-US" sz="1600" b="1" dirty="0" smtClean="0"/>
          </a:p>
          <a:p>
            <a:endParaRPr lang="en-US" dirty="0"/>
          </a:p>
        </p:txBody>
      </p:sp>
    </p:spTree>
    <p:extLst>
      <p:ext uri="{BB962C8B-B14F-4D97-AF65-F5344CB8AC3E}">
        <p14:creationId xmlns:p14="http://schemas.microsoft.com/office/powerpoint/2010/main" val="136461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Spark Multi-role Image building</a:t>
            </a:r>
            <a:endParaRPr lang="en-US" dirty="0"/>
          </a:p>
        </p:txBody>
      </p:sp>
    </p:spTree>
    <p:extLst>
      <p:ext uri="{BB962C8B-B14F-4D97-AF65-F5344CB8AC3E}">
        <p14:creationId xmlns:p14="http://schemas.microsoft.com/office/powerpoint/2010/main" val="8715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Multi-role?</a:t>
            </a:r>
            <a:endParaRPr lang="en-US" dirty="0"/>
          </a:p>
        </p:txBody>
      </p:sp>
      <p:sp>
        <p:nvSpPr>
          <p:cNvPr id="3" name="Content Placeholder 2"/>
          <p:cNvSpPr>
            <a:spLocks noGrp="1"/>
          </p:cNvSpPr>
          <p:nvPr>
            <p:ph idx="1"/>
          </p:nvPr>
        </p:nvSpPr>
        <p:spPr>
          <a:xfrm>
            <a:off x="457200" y="1179287"/>
            <a:ext cx="8229600" cy="3394472"/>
          </a:xfrm>
        </p:spPr>
        <p:txBody>
          <a:bodyPr>
            <a:normAutofit lnSpcReduction="10000"/>
          </a:bodyPr>
          <a:lstStyle/>
          <a:p>
            <a:r>
              <a:rPr lang="en-US" sz="2000" dirty="0" smtClean="0"/>
              <a:t>Adding new multiple roles or custom roles to the existing image.</a:t>
            </a:r>
          </a:p>
          <a:p>
            <a:r>
              <a:rPr lang="en-US" sz="2000" dirty="0" smtClean="0"/>
              <a:t>Multirole provides an ability to define a specific role &amp; map services per role basis.</a:t>
            </a:r>
          </a:p>
          <a:p>
            <a:pPr marL="0" indent="0">
              <a:buNone/>
            </a:pPr>
            <a:endParaRPr lang="en-US" sz="2000" dirty="0"/>
          </a:p>
          <a:p>
            <a:pPr marL="0" indent="0">
              <a:buNone/>
            </a:pPr>
            <a:r>
              <a:rPr lang="en-US" sz="1800" dirty="0" smtClean="0"/>
              <a:t>Let’s take an example of Spark with multiple notebooks image.</a:t>
            </a:r>
          </a:p>
          <a:p>
            <a:pPr marL="0" indent="0">
              <a:buNone/>
            </a:pPr>
            <a:r>
              <a:rPr lang="en-US" sz="2000" dirty="0"/>
              <a:t>	</a:t>
            </a:r>
            <a:r>
              <a:rPr lang="en-US" sz="1800" dirty="0" smtClean="0"/>
              <a:t>This image has the following services or the apps.</a:t>
            </a:r>
          </a:p>
          <a:p>
            <a:pPr marL="0" indent="0">
              <a:buNone/>
            </a:pPr>
            <a:endParaRPr lang="en-US" sz="1800" dirty="0" smtClean="0"/>
          </a:p>
          <a:p>
            <a:pPr lvl="1"/>
            <a:r>
              <a:rPr lang="en-US" sz="1400" dirty="0" smtClean="0"/>
              <a:t>Spark, </a:t>
            </a:r>
          </a:p>
          <a:p>
            <a:pPr lvl="1"/>
            <a:r>
              <a:rPr lang="en-US" sz="1400" dirty="0" smtClean="0"/>
              <a:t>Jupyter-notebook,</a:t>
            </a:r>
          </a:p>
          <a:p>
            <a:pPr lvl="1"/>
            <a:r>
              <a:rPr lang="en-US" sz="1400" dirty="0" smtClean="0"/>
              <a:t> Jupyterhub, </a:t>
            </a:r>
          </a:p>
          <a:p>
            <a:pPr lvl="1"/>
            <a:r>
              <a:rPr lang="en-US" sz="1400" dirty="0" smtClean="0"/>
              <a:t>Zeppelin and </a:t>
            </a:r>
          </a:p>
          <a:p>
            <a:pPr lvl="1"/>
            <a:r>
              <a:rPr lang="en-US" sz="1400" dirty="0" smtClean="0"/>
              <a:t>Spark-edge node.</a:t>
            </a:r>
          </a:p>
        </p:txBody>
      </p:sp>
    </p:spTree>
    <p:extLst>
      <p:ext uri="{BB962C8B-B14F-4D97-AF65-F5344CB8AC3E}">
        <p14:creationId xmlns:p14="http://schemas.microsoft.com/office/powerpoint/2010/main" val="221578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Multi-role concepts:</a:t>
            </a:r>
            <a:endParaRPr lang="en-US" dirty="0"/>
          </a:p>
        </p:txBody>
      </p:sp>
      <p:pic>
        <p:nvPicPr>
          <p:cNvPr id="4" name="Content Placeholder 3" descr="Screen Shot 2018-08-07 at 3.33.36 PM.png"/>
          <p:cNvPicPr>
            <a:picLocks noGrp="1" noChangeAspect="1"/>
          </p:cNvPicPr>
          <p:nvPr>
            <p:ph idx="1"/>
          </p:nvPr>
        </p:nvPicPr>
        <p:blipFill>
          <a:blip r:embed="rId2">
            <a:extLst>
              <a:ext uri="{28A0092B-C50C-407E-A947-70E740481C1C}">
                <a14:useLocalDpi xmlns:a14="http://schemas.microsoft.com/office/drawing/2010/main" val="0"/>
              </a:ext>
            </a:extLst>
          </a:blip>
          <a:srcRect l="-48078" r="-48078"/>
          <a:stretch>
            <a:fillRect/>
          </a:stretch>
        </p:blipFill>
        <p:spPr>
          <a:xfrm>
            <a:off x="457200" y="1179513"/>
            <a:ext cx="8229600" cy="3394075"/>
          </a:xfrm>
        </p:spPr>
      </p:pic>
    </p:spTree>
    <p:extLst>
      <p:ext uri="{BB962C8B-B14F-4D97-AF65-F5344CB8AC3E}">
        <p14:creationId xmlns:p14="http://schemas.microsoft.com/office/powerpoint/2010/main" val="359792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6950"/>
            <a:ext cx="8229600" cy="857250"/>
          </a:xfrm>
        </p:spPr>
        <p:txBody>
          <a:bodyPr/>
          <a:lstStyle/>
          <a:p>
            <a:r>
              <a:rPr lang="en-US" sz="2400" dirty="0" smtClean="0"/>
              <a:t>Spark221 multirole Image - Dockerfile</a:t>
            </a:r>
            <a:endParaRPr lang="en-US" sz="2400" dirty="0"/>
          </a:p>
        </p:txBody>
      </p:sp>
      <p:pic>
        <p:nvPicPr>
          <p:cNvPr id="9" name="Content Placeholder 8" descr="Screen Shot 2018-08-07 at 3.35.47 PM.png"/>
          <p:cNvPicPr>
            <a:picLocks noGrp="1" noChangeAspect="1"/>
          </p:cNvPicPr>
          <p:nvPr>
            <p:ph idx="1"/>
          </p:nvPr>
        </p:nvPicPr>
        <p:blipFill>
          <a:blip r:embed="rId2">
            <a:extLst>
              <a:ext uri="{28A0092B-C50C-407E-A947-70E740481C1C}">
                <a14:useLocalDpi xmlns:a14="http://schemas.microsoft.com/office/drawing/2010/main" val="0"/>
              </a:ext>
            </a:extLst>
          </a:blip>
          <a:srcRect l="431" r="431"/>
          <a:stretch>
            <a:fillRect/>
          </a:stretch>
        </p:blipFill>
        <p:spPr/>
      </p:pic>
    </p:spTree>
    <p:extLst>
      <p:ext uri="{BB962C8B-B14F-4D97-AF65-F5344CB8AC3E}">
        <p14:creationId xmlns:p14="http://schemas.microsoft.com/office/powerpoint/2010/main" val="378687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6950"/>
            <a:ext cx="8229600" cy="857250"/>
          </a:xfrm>
        </p:spPr>
        <p:txBody>
          <a:bodyPr/>
          <a:lstStyle/>
          <a:p>
            <a:r>
              <a:rPr lang="en-US" sz="2400" dirty="0" smtClean="0"/>
              <a:t>Spark221 multirole Image - Dockerfile</a:t>
            </a:r>
            <a:endParaRPr lang="en-US" sz="2400" dirty="0"/>
          </a:p>
        </p:txBody>
      </p:sp>
      <p:pic>
        <p:nvPicPr>
          <p:cNvPr id="4" name="Content Placeholder 3" descr="Screen Shot 2018-08-07 at 3.35.55 PM.png"/>
          <p:cNvPicPr>
            <a:picLocks noGrp="1" noChangeAspect="1"/>
          </p:cNvPicPr>
          <p:nvPr>
            <p:ph idx="1"/>
          </p:nvPr>
        </p:nvPicPr>
        <p:blipFill>
          <a:blip r:embed="rId2">
            <a:extLst>
              <a:ext uri="{28A0092B-C50C-407E-A947-70E740481C1C}">
                <a14:useLocalDpi xmlns:a14="http://schemas.microsoft.com/office/drawing/2010/main" val="0"/>
              </a:ext>
            </a:extLst>
          </a:blip>
          <a:srcRect t="10220" b="10220"/>
          <a:stretch>
            <a:fillRect/>
          </a:stretch>
        </p:blipFill>
        <p:spPr/>
      </p:pic>
    </p:spTree>
    <p:extLst>
      <p:ext uri="{BB962C8B-B14F-4D97-AF65-F5344CB8AC3E}">
        <p14:creationId xmlns:p14="http://schemas.microsoft.com/office/powerpoint/2010/main" val="151218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6950"/>
            <a:ext cx="8229600" cy="857250"/>
          </a:xfrm>
        </p:spPr>
        <p:txBody>
          <a:bodyPr/>
          <a:lstStyle/>
          <a:p>
            <a:r>
              <a:rPr lang="en-US" sz="2400" dirty="0" smtClean="0"/>
              <a:t>Spark221 multirole Image – Dockerfile</a:t>
            </a:r>
            <a:endParaRPr lang="en-US" sz="2400" dirty="0"/>
          </a:p>
        </p:txBody>
      </p:sp>
      <p:pic>
        <p:nvPicPr>
          <p:cNvPr id="5" name="Content Placeholder 4" descr="Screen Shot 2018-08-07 at 3.49.18 PM.png"/>
          <p:cNvPicPr>
            <a:picLocks noGrp="1" noChangeAspect="1"/>
          </p:cNvPicPr>
          <p:nvPr>
            <p:ph idx="1"/>
          </p:nvPr>
        </p:nvPicPr>
        <p:blipFill>
          <a:blip r:embed="rId2">
            <a:extLst>
              <a:ext uri="{28A0092B-C50C-407E-A947-70E740481C1C}">
                <a14:useLocalDpi xmlns:a14="http://schemas.microsoft.com/office/drawing/2010/main" val="0"/>
              </a:ext>
            </a:extLst>
          </a:blip>
          <a:srcRect l="-14986" r="-14986"/>
          <a:stretch>
            <a:fillRect/>
          </a:stretch>
        </p:blipFill>
        <p:spPr>
          <a:xfrm>
            <a:off x="304800" y="1197430"/>
            <a:ext cx="8229600" cy="3394472"/>
          </a:xfrm>
        </p:spPr>
      </p:pic>
    </p:spTree>
    <p:extLst>
      <p:ext uri="{BB962C8B-B14F-4D97-AF65-F5344CB8AC3E}">
        <p14:creationId xmlns:p14="http://schemas.microsoft.com/office/powerpoint/2010/main" val="109186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BlueData Workbench</a:t>
            </a:r>
            <a:endParaRPr lang="en-US" dirty="0"/>
          </a:p>
        </p:txBody>
      </p:sp>
      <p:sp>
        <p:nvSpPr>
          <p:cNvPr id="4" name="Subtitle 3"/>
          <p:cNvSpPr>
            <a:spLocks noGrp="1"/>
          </p:cNvSpPr>
          <p:nvPr>
            <p:ph type="subTitle" idx="1"/>
          </p:nvPr>
        </p:nvSpPr>
        <p:spPr>
          <a:xfrm>
            <a:off x="36286" y="742950"/>
            <a:ext cx="8229600" cy="3771900"/>
          </a:xfrm>
        </p:spPr>
        <p:txBody>
          <a:bodyPr>
            <a:normAutofit/>
          </a:bodyPr>
          <a:lstStyle/>
          <a:p>
            <a:pPr lvl="1" algn="l"/>
            <a:endParaRPr lang="en-US" dirty="0" smtClean="0">
              <a:solidFill>
                <a:schemeClr val="tx1">
                  <a:lumMod val="75000"/>
                </a:schemeClr>
              </a:solidFill>
            </a:endParaRPr>
          </a:p>
          <a:p>
            <a:pPr lvl="1"/>
            <a:endParaRPr lang="en-US" sz="3200" dirty="0" smtClean="0">
              <a:solidFill>
                <a:schemeClr val="tx1">
                  <a:lumMod val="75000"/>
                </a:schemeClr>
              </a:solidFill>
            </a:endParaRPr>
          </a:p>
        </p:txBody>
      </p:sp>
      <p:sp>
        <p:nvSpPr>
          <p:cNvPr id="2" name="TextBox 1"/>
          <p:cNvSpPr txBox="1"/>
          <p:nvPr/>
        </p:nvSpPr>
        <p:spPr>
          <a:xfrm>
            <a:off x="152400" y="857250"/>
            <a:ext cx="8763000" cy="4247317"/>
          </a:xfrm>
          <a:prstGeom prst="rect">
            <a:avLst/>
          </a:prstGeom>
          <a:noFill/>
        </p:spPr>
        <p:txBody>
          <a:bodyPr wrap="square" rtlCol="0">
            <a:spAutoFit/>
          </a:bodyPr>
          <a:lstStyle/>
          <a:p>
            <a:r>
              <a:rPr lang="en-US" dirty="0"/>
              <a:t> </a:t>
            </a:r>
            <a:r>
              <a:rPr lang="en-US" sz="3600" dirty="0" smtClean="0"/>
              <a:t>App </a:t>
            </a:r>
            <a:r>
              <a:rPr lang="en-US" sz="3600" dirty="0"/>
              <a:t>workbench is a python based </a:t>
            </a:r>
            <a:r>
              <a:rPr lang="en-US" sz="3600" dirty="0" smtClean="0"/>
              <a:t>sdk </a:t>
            </a:r>
            <a:r>
              <a:rPr lang="en-US" sz="3600" dirty="0"/>
              <a:t>created </a:t>
            </a:r>
            <a:r>
              <a:rPr lang="en-US" sz="3600" dirty="0" smtClean="0"/>
              <a:t>to package</a:t>
            </a:r>
          </a:p>
          <a:p>
            <a:pPr marL="571500" indent="-571500">
              <a:buFont typeface="Arial"/>
              <a:buChar char="•"/>
            </a:pPr>
            <a:r>
              <a:rPr lang="en-US" sz="3600" dirty="0" smtClean="0"/>
              <a:t>Docker images</a:t>
            </a:r>
          </a:p>
          <a:p>
            <a:pPr marL="571500" indent="-571500">
              <a:buFont typeface="Arial"/>
              <a:buChar char="•"/>
            </a:pPr>
            <a:r>
              <a:rPr lang="en-US" sz="3600" dirty="0" smtClean="0"/>
              <a:t>Cluster orchestration scripts</a:t>
            </a:r>
          </a:p>
          <a:p>
            <a:pPr marL="571500" indent="-571500">
              <a:buFont typeface="Arial"/>
              <a:buChar char="•"/>
            </a:pPr>
            <a:r>
              <a:rPr lang="en-US" sz="3600" dirty="0" smtClean="0"/>
              <a:t>Application configurations </a:t>
            </a:r>
          </a:p>
          <a:p>
            <a:r>
              <a:rPr lang="en-US" sz="3600" dirty="0" smtClean="0"/>
              <a:t>into </a:t>
            </a:r>
            <a:r>
              <a:rPr lang="en-US" sz="3600" dirty="0"/>
              <a:t>a Bluedata distribution (.bin) </a:t>
            </a:r>
            <a:r>
              <a:rPr lang="en-US" sz="3600" dirty="0" smtClean="0"/>
              <a:t>package </a:t>
            </a:r>
            <a:endParaRPr lang="en-US" sz="3600" dirty="0"/>
          </a:p>
          <a:p>
            <a:endParaRPr lang="en-US" dirty="0"/>
          </a:p>
          <a:p>
            <a:endParaRPr lang="en-US" dirty="0" smtClean="0"/>
          </a:p>
          <a:p>
            <a:endParaRPr lang="en-US" dirty="0"/>
          </a:p>
        </p:txBody>
      </p:sp>
    </p:spTree>
    <p:extLst>
      <p:ext uri="{BB962C8B-B14F-4D97-AF65-F5344CB8AC3E}">
        <p14:creationId xmlns:p14="http://schemas.microsoft.com/office/powerpoint/2010/main" val="189009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6950"/>
            <a:ext cx="8229600" cy="857250"/>
          </a:xfrm>
        </p:spPr>
        <p:txBody>
          <a:bodyPr/>
          <a:lstStyle/>
          <a:p>
            <a:r>
              <a:rPr lang="en-US" sz="2400" dirty="0" smtClean="0"/>
              <a:t>Spark221 multirole Image – Spark Dockerfile</a:t>
            </a:r>
            <a:endParaRPr lang="en-US" sz="2400" dirty="0"/>
          </a:p>
        </p:txBody>
      </p:sp>
      <p:sp>
        <p:nvSpPr>
          <p:cNvPr id="3" name="Content Placeholder 2"/>
          <p:cNvSpPr>
            <a:spLocks noGrp="1"/>
          </p:cNvSpPr>
          <p:nvPr>
            <p:ph idx="1"/>
          </p:nvPr>
        </p:nvSpPr>
        <p:spPr>
          <a:xfrm>
            <a:off x="457200" y="1179287"/>
            <a:ext cx="8229600" cy="3394472"/>
          </a:xfrm>
        </p:spPr>
        <p:txBody>
          <a:bodyPr>
            <a:normAutofit/>
          </a:bodyPr>
          <a:lstStyle/>
          <a:p>
            <a:r>
              <a:rPr lang="en-US" sz="1400" dirty="0" smtClean="0"/>
              <a:t>Let’s look at the </a:t>
            </a:r>
            <a:r>
              <a:rPr lang="en-US" sz="1400" dirty="0" err="1" smtClean="0"/>
              <a:t>dockerfile</a:t>
            </a:r>
            <a:r>
              <a:rPr lang="en-US" sz="1400" dirty="0" smtClean="0"/>
              <a:t>:</a:t>
            </a:r>
          </a:p>
          <a:p>
            <a:pPr marL="0" indent="0">
              <a:buNone/>
            </a:pPr>
            <a:endParaRPr lang="en-US" sz="1400" dirty="0"/>
          </a:p>
        </p:txBody>
      </p:sp>
      <p:pic>
        <p:nvPicPr>
          <p:cNvPr id="5" name="Picture 4" descr="Screen Shot 2018-08-07 at 3.37.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034200"/>
            <a:ext cx="4359942" cy="3790950"/>
          </a:xfrm>
          <a:prstGeom prst="rect">
            <a:avLst/>
          </a:prstGeom>
        </p:spPr>
      </p:pic>
    </p:spTree>
    <p:extLst>
      <p:ext uri="{BB962C8B-B14F-4D97-AF65-F5344CB8AC3E}">
        <p14:creationId xmlns:p14="http://schemas.microsoft.com/office/powerpoint/2010/main" val="314746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Spark multirole Image- Jupyter Dockerfile</a:t>
            </a:r>
            <a:endParaRPr lang="en-US" sz="2400" dirty="0"/>
          </a:p>
        </p:txBody>
      </p:sp>
      <p:pic>
        <p:nvPicPr>
          <p:cNvPr id="4" name="Content Placeholder 3" descr="Screen Shot 2018-08-07 at 3.50.14 PM.png"/>
          <p:cNvPicPr>
            <a:picLocks noGrp="1" noChangeAspect="1"/>
          </p:cNvPicPr>
          <p:nvPr>
            <p:ph idx="1"/>
          </p:nvPr>
        </p:nvPicPr>
        <p:blipFill>
          <a:blip r:embed="rId2">
            <a:extLst>
              <a:ext uri="{28A0092B-C50C-407E-A947-70E740481C1C}">
                <a14:useLocalDpi xmlns:a14="http://schemas.microsoft.com/office/drawing/2010/main" val="0"/>
              </a:ext>
            </a:extLst>
          </a:blip>
          <a:srcRect l="-73546" r="-73546"/>
          <a:stretch>
            <a:fillRect/>
          </a:stretch>
        </p:blipFill>
        <p:spPr/>
      </p:pic>
    </p:spTree>
    <p:extLst>
      <p:ext uri="{BB962C8B-B14F-4D97-AF65-F5344CB8AC3E}">
        <p14:creationId xmlns:p14="http://schemas.microsoft.com/office/powerpoint/2010/main" val="284197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Spark </a:t>
            </a:r>
            <a:r>
              <a:rPr lang="en-US" sz="2400" dirty="0" smtClean="0"/>
              <a:t>multirole Image –WB file</a:t>
            </a:r>
            <a:endParaRPr lang="en-US" sz="2400" dirty="0"/>
          </a:p>
        </p:txBody>
      </p:sp>
      <p:pic>
        <p:nvPicPr>
          <p:cNvPr id="7" name="Content Placeholder 6" descr="Screen Shot 2018-08-06 at 1.54.35 PM.png"/>
          <p:cNvPicPr>
            <a:picLocks noGrp="1" noChangeAspect="1"/>
          </p:cNvPicPr>
          <p:nvPr>
            <p:ph idx="1"/>
          </p:nvPr>
        </p:nvPicPr>
        <p:blipFill>
          <a:blip r:embed="rId2">
            <a:extLst>
              <a:ext uri="{28A0092B-C50C-407E-A947-70E740481C1C}">
                <a14:useLocalDpi xmlns:a14="http://schemas.microsoft.com/office/drawing/2010/main" val="0"/>
              </a:ext>
            </a:extLst>
          </a:blip>
          <a:srcRect l="-16767" r="-16767"/>
          <a:stretch>
            <a:fillRect/>
          </a:stretch>
        </p:blipFill>
        <p:spPr>
          <a:xfrm>
            <a:off x="457200" y="1234678"/>
            <a:ext cx="8229600" cy="3394472"/>
          </a:xfrm>
        </p:spPr>
      </p:pic>
      <p:sp>
        <p:nvSpPr>
          <p:cNvPr id="8" name="Rounded Rectangle 7"/>
          <p:cNvSpPr/>
          <p:nvPr/>
        </p:nvSpPr>
        <p:spPr>
          <a:xfrm>
            <a:off x="1676400" y="3638550"/>
            <a:ext cx="1939471" cy="91440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loud Callout 2"/>
          <p:cNvSpPr/>
          <p:nvPr/>
        </p:nvSpPr>
        <p:spPr>
          <a:xfrm>
            <a:off x="5257800" y="3486150"/>
            <a:ext cx="2133600" cy="838200"/>
          </a:xfrm>
          <a:prstGeom prst="cloudCallou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5410200" y="3714750"/>
            <a:ext cx="1752600" cy="307777"/>
          </a:xfrm>
          <a:prstGeom prst="rect">
            <a:avLst/>
          </a:prstGeom>
          <a:noFill/>
        </p:spPr>
        <p:txBody>
          <a:bodyPr wrap="square" rtlCol="0">
            <a:spAutoFit/>
          </a:bodyPr>
          <a:lstStyle/>
          <a:p>
            <a:r>
              <a:rPr lang="en-US" sz="1400" dirty="0" smtClean="0"/>
              <a:t>Adding multiple roles</a:t>
            </a:r>
            <a:endParaRPr lang="en-US" sz="1400" dirty="0"/>
          </a:p>
        </p:txBody>
      </p:sp>
      <p:cxnSp>
        <p:nvCxnSpPr>
          <p:cNvPr id="6" name="Straight Arrow Connector 5"/>
          <p:cNvCxnSpPr>
            <a:stCxn id="8" idx="3"/>
            <a:endCxn id="3" idx="0"/>
          </p:cNvCxnSpPr>
          <p:nvPr/>
        </p:nvCxnSpPr>
        <p:spPr>
          <a:xfrm flipV="1">
            <a:off x="3615871" y="3905250"/>
            <a:ext cx="1648547" cy="19050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316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Spark </a:t>
            </a:r>
            <a:r>
              <a:rPr lang="en-US" sz="2400" dirty="0" smtClean="0"/>
              <a:t>multirole Image –WB file(cont..)</a:t>
            </a:r>
            <a:endParaRPr lang="en-US" sz="2400" dirty="0"/>
          </a:p>
        </p:txBody>
      </p:sp>
      <p:pic>
        <p:nvPicPr>
          <p:cNvPr id="5" name="Content Placeholder 4" descr="Screen Shot 2018-08-06 at 1.55.52 PM.png"/>
          <p:cNvPicPr>
            <a:picLocks noGrp="1" noChangeAspect="1"/>
          </p:cNvPicPr>
          <p:nvPr>
            <p:ph idx="1"/>
          </p:nvPr>
        </p:nvPicPr>
        <p:blipFill>
          <a:blip r:embed="rId2">
            <a:extLst>
              <a:ext uri="{28A0092B-C50C-407E-A947-70E740481C1C}">
                <a14:useLocalDpi xmlns:a14="http://schemas.microsoft.com/office/drawing/2010/main" val="0"/>
              </a:ext>
            </a:extLst>
          </a:blip>
          <a:srcRect l="-72891" r="-72891"/>
          <a:stretch>
            <a:fillRect/>
          </a:stretch>
        </p:blipFill>
        <p:spPr>
          <a:xfrm>
            <a:off x="34471" y="1200151"/>
            <a:ext cx="8229600" cy="3394472"/>
          </a:xfrm>
        </p:spPr>
      </p:pic>
      <p:sp>
        <p:nvSpPr>
          <p:cNvPr id="4" name="Rounded Rectangle 3"/>
          <p:cNvSpPr/>
          <p:nvPr/>
        </p:nvSpPr>
        <p:spPr>
          <a:xfrm>
            <a:off x="2514600" y="1362528"/>
            <a:ext cx="3124200" cy="3242073"/>
          </a:xfrm>
          <a:prstGeom prst="roundRect">
            <a:avLst>
              <a:gd name="adj" fmla="val 5924"/>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loud Callout 5"/>
          <p:cNvSpPr/>
          <p:nvPr/>
        </p:nvSpPr>
        <p:spPr>
          <a:xfrm>
            <a:off x="6324600" y="1428750"/>
            <a:ext cx="2133600" cy="838200"/>
          </a:xfrm>
          <a:prstGeom prst="cloudCallou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460672" y="1657350"/>
            <a:ext cx="2667000" cy="307777"/>
          </a:xfrm>
          <a:prstGeom prst="rect">
            <a:avLst/>
          </a:prstGeom>
          <a:noFill/>
        </p:spPr>
        <p:txBody>
          <a:bodyPr wrap="square" rtlCol="0">
            <a:spAutoFit/>
          </a:bodyPr>
          <a:lstStyle/>
          <a:p>
            <a:r>
              <a:rPr lang="en-US" sz="1400" dirty="0" smtClean="0"/>
              <a:t>Mapping services per role</a:t>
            </a:r>
            <a:endParaRPr lang="en-US" sz="1400" dirty="0"/>
          </a:p>
        </p:txBody>
      </p:sp>
      <p:cxnSp>
        <p:nvCxnSpPr>
          <p:cNvPr id="7" name="Straight Arrow Connector 6"/>
          <p:cNvCxnSpPr/>
          <p:nvPr/>
        </p:nvCxnSpPr>
        <p:spPr>
          <a:xfrm flipV="1">
            <a:off x="5638800" y="2190750"/>
            <a:ext cx="914400" cy="80010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24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Spark </a:t>
            </a:r>
            <a:r>
              <a:rPr lang="en-US" sz="2400" dirty="0" smtClean="0"/>
              <a:t>multirole Image –WB file(cont..)</a:t>
            </a:r>
            <a:endParaRPr lang="en-US" sz="2400" dirty="0"/>
          </a:p>
        </p:txBody>
      </p:sp>
      <p:pic>
        <p:nvPicPr>
          <p:cNvPr id="7" name="Content Placeholder 6" descr="Screen Shot 2018-08-06 at 2.07.16 PM.png"/>
          <p:cNvPicPr>
            <a:picLocks noGrp="1" noChangeAspect="1"/>
          </p:cNvPicPr>
          <p:nvPr>
            <p:ph idx="1"/>
          </p:nvPr>
        </p:nvPicPr>
        <p:blipFill>
          <a:blip r:embed="rId2">
            <a:extLst>
              <a:ext uri="{28A0092B-C50C-407E-A947-70E740481C1C}">
                <a14:useLocalDpi xmlns:a14="http://schemas.microsoft.com/office/drawing/2010/main" val="0"/>
              </a:ext>
            </a:extLst>
          </a:blip>
          <a:srcRect l="1566" r="1566"/>
          <a:stretch>
            <a:fillRect/>
          </a:stretch>
        </p:blipFill>
        <p:spPr/>
      </p:pic>
    </p:spTree>
    <p:extLst>
      <p:ext uri="{BB962C8B-B14F-4D97-AF65-F5344CB8AC3E}">
        <p14:creationId xmlns:p14="http://schemas.microsoft.com/office/powerpoint/2010/main" val="384099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Spark </a:t>
            </a:r>
            <a:r>
              <a:rPr lang="en-US" sz="2400" dirty="0" smtClean="0"/>
              <a:t>multirole Image –WB file(cont..)</a:t>
            </a:r>
            <a:endParaRPr lang="en-US" sz="2400" dirty="0"/>
          </a:p>
        </p:txBody>
      </p:sp>
      <p:pic>
        <p:nvPicPr>
          <p:cNvPr id="4" name="Content Placeholder 3" descr="Screen Shot 2018-08-06 at 2.07.36 PM.png"/>
          <p:cNvPicPr>
            <a:picLocks noGrp="1" noChangeAspect="1"/>
          </p:cNvPicPr>
          <p:nvPr>
            <p:ph idx="1"/>
          </p:nvPr>
        </p:nvPicPr>
        <p:blipFill>
          <a:blip r:embed="rId2">
            <a:extLst>
              <a:ext uri="{28A0092B-C50C-407E-A947-70E740481C1C}">
                <a14:useLocalDpi xmlns:a14="http://schemas.microsoft.com/office/drawing/2010/main" val="0"/>
              </a:ext>
            </a:extLst>
          </a:blip>
          <a:srcRect t="25583" b="25583"/>
          <a:stretch>
            <a:fillRect/>
          </a:stretch>
        </p:blipFill>
        <p:spPr>
          <a:xfrm>
            <a:off x="489857" y="1276350"/>
            <a:ext cx="8229600" cy="3394075"/>
          </a:xfrm>
        </p:spPr>
      </p:pic>
    </p:spTree>
    <p:extLst>
      <p:ext uri="{BB962C8B-B14F-4D97-AF65-F5344CB8AC3E}">
        <p14:creationId xmlns:p14="http://schemas.microsoft.com/office/powerpoint/2010/main" val="30647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Spark multirole Image –WB file(cont..)</a:t>
            </a:r>
          </a:p>
        </p:txBody>
      </p:sp>
      <p:pic>
        <p:nvPicPr>
          <p:cNvPr id="4" name="Content Placeholder 3" descr="Screen Shot 2018-08-07 at 3.52.28 PM.png"/>
          <p:cNvPicPr>
            <a:picLocks noGrp="1" noChangeAspect="1"/>
          </p:cNvPicPr>
          <p:nvPr>
            <p:ph idx="1"/>
          </p:nvPr>
        </p:nvPicPr>
        <p:blipFill>
          <a:blip r:embed="rId2">
            <a:extLst>
              <a:ext uri="{28A0092B-C50C-407E-A947-70E740481C1C}">
                <a14:useLocalDpi xmlns:a14="http://schemas.microsoft.com/office/drawing/2010/main" val="0"/>
              </a:ext>
            </a:extLst>
          </a:blip>
          <a:srcRect t="-1924" b="-1924"/>
          <a:stretch>
            <a:fillRect/>
          </a:stretch>
        </p:blipFill>
        <p:spPr/>
      </p:pic>
      <p:sp>
        <p:nvSpPr>
          <p:cNvPr id="5" name="Rounded Rectangle 4"/>
          <p:cNvSpPr/>
          <p:nvPr/>
        </p:nvSpPr>
        <p:spPr>
          <a:xfrm>
            <a:off x="2295071" y="2114550"/>
            <a:ext cx="1939471" cy="210458"/>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2307771" y="2886529"/>
            <a:ext cx="1754416" cy="210458"/>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loud Callout 6"/>
          <p:cNvSpPr/>
          <p:nvPr/>
        </p:nvSpPr>
        <p:spPr>
          <a:xfrm>
            <a:off x="7393214" y="1460501"/>
            <a:ext cx="2133600" cy="838200"/>
          </a:xfrm>
          <a:prstGeom prst="cloudCallou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705270" y="1683663"/>
            <a:ext cx="1591129" cy="430887"/>
          </a:xfrm>
          <a:prstGeom prst="rect">
            <a:avLst/>
          </a:prstGeom>
          <a:noFill/>
        </p:spPr>
        <p:txBody>
          <a:bodyPr wrap="square" rtlCol="0">
            <a:spAutoFit/>
          </a:bodyPr>
          <a:lstStyle/>
          <a:p>
            <a:r>
              <a:rPr lang="en-US" sz="1100" dirty="0" smtClean="0"/>
              <a:t>Installs docker image on to the role “Jupyter”</a:t>
            </a:r>
            <a:endParaRPr lang="en-US" sz="1100" dirty="0"/>
          </a:p>
        </p:txBody>
      </p:sp>
      <p:cxnSp>
        <p:nvCxnSpPr>
          <p:cNvPr id="9" name="Straight Arrow Connector 8"/>
          <p:cNvCxnSpPr/>
          <p:nvPr/>
        </p:nvCxnSpPr>
        <p:spPr>
          <a:xfrm flipV="1">
            <a:off x="4234542" y="1809750"/>
            <a:ext cx="3309258" cy="304800"/>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11" name="Cloud Callout 10"/>
          <p:cNvSpPr/>
          <p:nvPr/>
        </p:nvSpPr>
        <p:spPr>
          <a:xfrm>
            <a:off x="7162799" y="3562350"/>
            <a:ext cx="2133600" cy="838200"/>
          </a:xfrm>
          <a:prstGeom prst="cloudCallou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4045856" y="3038929"/>
            <a:ext cx="3269344" cy="828221"/>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382328" y="3761015"/>
            <a:ext cx="2354944" cy="430887"/>
          </a:xfrm>
          <a:prstGeom prst="rect">
            <a:avLst/>
          </a:prstGeom>
          <a:noFill/>
        </p:spPr>
        <p:txBody>
          <a:bodyPr wrap="square" rtlCol="0">
            <a:spAutoFit/>
          </a:bodyPr>
          <a:lstStyle/>
          <a:p>
            <a:r>
              <a:rPr lang="en-US" sz="1100" dirty="0" smtClean="0"/>
              <a:t>Installs docker image on role “controller”, “worker”</a:t>
            </a:r>
            <a:endParaRPr lang="en-US" sz="1100" dirty="0"/>
          </a:p>
        </p:txBody>
      </p:sp>
    </p:spTree>
    <p:extLst>
      <p:ext uri="{BB962C8B-B14F-4D97-AF65-F5344CB8AC3E}">
        <p14:creationId xmlns:p14="http://schemas.microsoft.com/office/powerpoint/2010/main" val="141309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8057" y="54826"/>
            <a:ext cx="8229600" cy="688124"/>
          </a:xfrm>
        </p:spPr>
        <p:txBody>
          <a:bodyPr/>
          <a:lstStyle/>
          <a:p>
            <a:r>
              <a:rPr lang="en-US" dirty="0" smtClean="0"/>
              <a:t>Adding custom scripts to wb</a:t>
            </a:r>
            <a:endParaRPr lang="en-US" dirty="0"/>
          </a:p>
        </p:txBody>
      </p:sp>
      <p:sp>
        <p:nvSpPr>
          <p:cNvPr id="4" name="Subtitle 3"/>
          <p:cNvSpPr>
            <a:spLocks noGrp="1"/>
          </p:cNvSpPr>
          <p:nvPr>
            <p:ph type="subTitle" idx="1"/>
          </p:nvPr>
        </p:nvSpPr>
        <p:spPr>
          <a:xfrm>
            <a:off x="36286" y="742950"/>
            <a:ext cx="8229600" cy="3771900"/>
          </a:xfrm>
        </p:spPr>
        <p:txBody>
          <a:bodyPr>
            <a:normAutofit/>
          </a:bodyPr>
          <a:lstStyle/>
          <a:p>
            <a:endParaRPr lang="en-US" sz="2000" dirty="0"/>
          </a:p>
          <a:p>
            <a:endParaRPr lang="en-US" sz="2000" dirty="0"/>
          </a:p>
          <a:p>
            <a:endParaRPr lang="en-US" dirty="0" smtClean="0"/>
          </a:p>
        </p:txBody>
      </p:sp>
      <p:sp>
        <p:nvSpPr>
          <p:cNvPr id="2" name="TextBox 1"/>
          <p:cNvSpPr txBox="1"/>
          <p:nvPr/>
        </p:nvSpPr>
        <p:spPr>
          <a:xfrm>
            <a:off x="228600" y="895350"/>
            <a:ext cx="8534400" cy="2923877"/>
          </a:xfrm>
          <a:prstGeom prst="rect">
            <a:avLst/>
          </a:prstGeom>
          <a:noFill/>
        </p:spPr>
        <p:txBody>
          <a:bodyPr wrap="square" rtlCol="0">
            <a:spAutoFit/>
          </a:bodyPr>
          <a:lstStyle/>
          <a:p>
            <a:r>
              <a:rPr lang="en-US" sz="3200" dirty="0" smtClean="0"/>
              <a:t>Users can add their own custom scripts to update configuration parameters during deployment</a:t>
            </a:r>
          </a:p>
          <a:p>
            <a:pPr lvl="1"/>
            <a:endParaRPr lang="en-US" sz="2000" i="1" dirty="0"/>
          </a:p>
          <a:p>
            <a:pPr lvl="1"/>
            <a:r>
              <a:rPr lang="en-US" sz="2000" i="1" dirty="0" err="1" smtClean="0"/>
              <a:t>appconfig</a:t>
            </a:r>
            <a:r>
              <a:rPr lang="en-US" sz="2000" i="1" dirty="0" smtClean="0"/>
              <a:t> </a:t>
            </a:r>
            <a:r>
              <a:rPr lang="en-US" sz="2000" i="1" dirty="0" err="1"/>
              <a:t>autogen</a:t>
            </a:r>
            <a:r>
              <a:rPr lang="en-US" sz="2000" i="1" dirty="0"/>
              <a:t> --execute total_vcores.sh </a:t>
            </a:r>
            <a:endParaRPr lang="en-US" sz="2000" i="1" dirty="0" smtClean="0"/>
          </a:p>
          <a:p>
            <a:pPr lvl="1"/>
            <a:endParaRPr lang="en-US" sz="2000" i="1" dirty="0"/>
          </a:p>
          <a:p>
            <a:pPr lvl="1"/>
            <a:endParaRPr lang="en-US" sz="2000" i="1" dirty="0"/>
          </a:p>
          <a:p>
            <a:r>
              <a:rPr lang="en-US" sz="2000" dirty="0" smtClean="0"/>
              <a:t>Note: Those scripts can be placed under </a:t>
            </a:r>
            <a:r>
              <a:rPr lang="en-US" sz="2000" dirty="0" err="1" smtClean="0"/>
              <a:t>appconfig</a:t>
            </a:r>
            <a:r>
              <a:rPr lang="en-US" sz="2000" dirty="0" smtClean="0"/>
              <a:t> directory and used by simply providing the name</a:t>
            </a:r>
            <a:endParaRPr lang="en-US" sz="2000" dirty="0"/>
          </a:p>
        </p:txBody>
      </p:sp>
    </p:spTree>
    <p:extLst>
      <p:ext uri="{BB962C8B-B14F-4D97-AF65-F5344CB8AC3E}">
        <p14:creationId xmlns:p14="http://schemas.microsoft.com/office/powerpoint/2010/main" val="411297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Content Placeholder 3" descr="questions.jpeg"/>
          <p:cNvPicPr>
            <a:picLocks noGrp="1" noChangeAspect="1"/>
          </p:cNvPicPr>
          <p:nvPr>
            <p:ph idx="1"/>
          </p:nvPr>
        </p:nvPicPr>
        <p:blipFill>
          <a:blip r:embed="rId2">
            <a:extLst>
              <a:ext uri="{28A0092B-C50C-407E-A947-70E740481C1C}">
                <a14:useLocalDpi xmlns:a14="http://schemas.microsoft.com/office/drawing/2010/main" val="0"/>
              </a:ext>
            </a:extLst>
          </a:blip>
          <a:srcRect l="-40810" r="-40810"/>
          <a:stretch>
            <a:fillRect/>
          </a:stretch>
        </p:blipFill>
        <p:spPr/>
      </p:pic>
    </p:spTree>
    <p:extLst>
      <p:ext uri="{BB962C8B-B14F-4D97-AF65-F5344CB8AC3E}">
        <p14:creationId xmlns:p14="http://schemas.microsoft.com/office/powerpoint/2010/main" val="369313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133350"/>
            <a:ext cx="8229600" cy="857250"/>
          </a:xfrm>
        </p:spPr>
        <p:txBody>
          <a:bodyPr/>
          <a:lstStyle/>
          <a:p>
            <a:r>
              <a:rPr lang="en-US" dirty="0">
                <a:latin typeface="Arial Black" charset="0"/>
                <a:cs typeface="Arial Black" charset="0"/>
              </a:rPr>
              <a:t>Agenda </a:t>
            </a:r>
            <a:r>
              <a:rPr lang="mr-IN" dirty="0">
                <a:latin typeface="Arial Black" charset="0"/>
                <a:cs typeface="Arial Black" charset="0"/>
              </a:rPr>
              <a:t>–</a:t>
            </a:r>
            <a:r>
              <a:rPr lang="en-US" dirty="0">
                <a:latin typeface="Arial Black" charset="0"/>
                <a:cs typeface="Arial Black" charset="0"/>
              </a:rPr>
              <a:t> Day </a:t>
            </a:r>
            <a:r>
              <a:rPr lang="en-US" dirty="0" smtClean="0">
                <a:latin typeface="Arial Black" charset="0"/>
                <a:cs typeface="Arial Black" charset="0"/>
              </a:rPr>
              <a:t>2</a:t>
            </a:r>
            <a:endParaRPr lang="en-US" dirty="0">
              <a:latin typeface="Arial Black" charset="0"/>
              <a:cs typeface="Arial Black"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395134345"/>
              </p:ext>
            </p:extLst>
          </p:nvPr>
        </p:nvGraphicFramePr>
        <p:xfrm>
          <a:off x="141288" y="819150"/>
          <a:ext cx="8602662" cy="4172585"/>
        </p:xfrm>
        <a:graphic>
          <a:graphicData uri="http://schemas.openxmlformats.org/drawingml/2006/table">
            <a:tbl>
              <a:tblPr/>
              <a:tblGrid>
                <a:gridCol w="1245810"/>
                <a:gridCol w="4937502"/>
                <a:gridCol w="914400"/>
                <a:gridCol w="1504950"/>
              </a:tblGrid>
              <a:tr h="2714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mbria"/>
                          <a:ea typeface="MS PGothic" charset="0"/>
                          <a:cs typeface="Cambria"/>
                        </a:rPr>
                        <a:t>Topics</a:t>
                      </a:r>
                      <a:endParaRPr kumimoji="0" lang="en-US" sz="12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mbria"/>
                          <a:ea typeface="MS PGothic" charset="0"/>
                          <a:cs typeface="Cambria"/>
                        </a:rPr>
                        <a:t>Content</a:t>
                      </a:r>
                      <a:endParaRPr kumimoji="0" lang="en-US" sz="12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Cambria"/>
                          <a:ea typeface="ＭＳ 明朝" charset="0"/>
                          <a:cs typeface="Cambria"/>
                        </a:rPr>
                        <a:t>Owner</a:t>
                      </a:r>
                      <a:endParaRPr kumimoji="0" lang="en-US" sz="16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ambria"/>
                          <a:ea typeface="MS PGothic" charset="0"/>
                          <a:cs typeface="Cambria"/>
                        </a:rPr>
                        <a:t>Time</a:t>
                      </a:r>
                      <a:endParaRPr kumimoji="0" lang="en-US" sz="1200" b="1" i="0" u="none" strike="noStrike" cap="none" normalizeH="0" baseline="0" dirty="0">
                        <a:ln>
                          <a:noFill/>
                        </a:ln>
                        <a:solidFill>
                          <a:srgbClr val="FFFFFF"/>
                        </a:solidFill>
                        <a:effectLst/>
                        <a:latin typeface="Cambria"/>
                        <a:ea typeface="ＭＳ 明朝"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r>
              <a:tr h="33813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CDH Image Building</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Upgrade CDH image to different version</a:t>
                      </a: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Nanda/Sahithi</a:t>
                      </a: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9:00 am – </a:t>
                      </a:r>
                      <a:r>
                        <a:rPr kumimoji="0" lang="en-US" sz="1200" b="0" i="0" u="none" strike="noStrike" cap="none" normalizeH="0" baseline="0" dirty="0" smtClean="0">
                          <a:ln>
                            <a:noFill/>
                          </a:ln>
                          <a:solidFill>
                            <a:srgbClr val="004875"/>
                          </a:solidFill>
                          <a:effectLst/>
                          <a:latin typeface="Cambria"/>
                          <a:ea typeface="MS PGothic" charset="0"/>
                          <a:cs typeface="Cambria"/>
                        </a:rPr>
                        <a:t>10:15 am</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Break</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10:15 am </a:t>
                      </a:r>
                      <a:r>
                        <a:rPr kumimoji="0" lang="en-US" sz="1200" b="0" i="0" u="none" strike="noStrike" cap="none" normalizeH="0" baseline="0" dirty="0">
                          <a:ln>
                            <a:noFill/>
                          </a:ln>
                          <a:solidFill>
                            <a:srgbClr val="004875"/>
                          </a:solidFill>
                          <a:effectLst/>
                          <a:latin typeface="Cambria"/>
                          <a:ea typeface="MS PGothic" charset="0"/>
                          <a:cs typeface="Cambria"/>
                        </a:rPr>
                        <a:t>– </a:t>
                      </a:r>
                      <a:r>
                        <a:rPr kumimoji="0" lang="en-US" sz="1200" b="0" i="0" u="none" strike="noStrike" cap="none" normalizeH="0" baseline="0" dirty="0" smtClean="0">
                          <a:ln>
                            <a:noFill/>
                          </a:ln>
                          <a:solidFill>
                            <a:srgbClr val="004875"/>
                          </a:solidFill>
                          <a:effectLst/>
                          <a:latin typeface="Cambria"/>
                          <a:ea typeface="MS PGothic" charset="0"/>
                          <a:cs typeface="Cambria"/>
                        </a:rPr>
                        <a:t>10:30 am</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73417">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4875"/>
                          </a:solidFill>
                          <a:effectLst/>
                          <a:latin typeface="Cambria"/>
                          <a:ea typeface="MS PGothic" charset="0"/>
                          <a:cs typeface="Cambria"/>
                        </a:rPr>
                        <a:t>CDH Image Building</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Add new service or dependency to the existing image</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Lab exercise on CDH image upgrade</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4875"/>
                          </a:solidFill>
                          <a:effectLst/>
                          <a:latin typeface="Cambria"/>
                          <a:ea typeface="MS PGothic" charset="0"/>
                          <a:cs typeface="Cambria"/>
                        </a:rPr>
                        <a:t>Nanda/Sahithi</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10:30 am – 12:30 pm</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182563">
                <a:tc grid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Lunch</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hMerge="1">
                  <a:txBody>
                    <a:bodyPr/>
                    <a:lstStyle/>
                    <a:p>
                      <a:endParaRPr lang="en-US"/>
                    </a:p>
                  </a:txBody>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12:30 pm – 1:30 pm</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5492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ActionScripts</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171450" marR="0" lvl="0" indent="-171450" algn="l" defTabSz="457200" rtl="0" eaLnBrk="1" fontAlgn="base" latinLnBrk="0" hangingPunct="1">
                        <a:lnSpc>
                          <a:spcPct val="100000"/>
                        </a:lnSpc>
                        <a:spcBef>
                          <a:spcPct val="0"/>
                        </a:spcBef>
                        <a:spcAft>
                          <a:spcPct val="0"/>
                        </a:spcAft>
                        <a:buClrTx/>
                        <a:buSzTx/>
                        <a:buFont typeface="Arial"/>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     Introduction to ActionScript</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defRPr/>
                      </a:pPr>
                      <a:r>
                        <a:rPr kumimoji="0" lang="en-US" sz="1200" b="0" i="0" u="none" strike="noStrike" cap="none" normalizeH="0" baseline="0" dirty="0" smtClean="0">
                          <a:ln>
                            <a:noFill/>
                          </a:ln>
                          <a:solidFill>
                            <a:srgbClr val="004875"/>
                          </a:solidFill>
                          <a:effectLst/>
                          <a:latin typeface="Cambria"/>
                          <a:ea typeface="MS PGothic" charset="0"/>
                          <a:cs typeface="Cambria"/>
                        </a:rPr>
                        <a:t>Lab for ActionScript</a:t>
                      </a:r>
                    </a:p>
                  </a:txBody>
                  <a:tcPr marL="68576" marR="685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4875"/>
                          </a:solidFill>
                          <a:effectLst/>
                          <a:latin typeface="Cambria"/>
                          <a:ea typeface="MS PGothic" charset="0"/>
                          <a:cs typeface="Cambria"/>
                        </a:rPr>
                        <a:t>Nanda/Sahithi</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1:30pm </a:t>
                      </a:r>
                      <a:r>
                        <a:rPr kumimoji="0" lang="en-US" sz="1200" b="0" i="0" u="none" strike="noStrike" cap="none" normalizeH="0" baseline="0" dirty="0">
                          <a:ln>
                            <a:noFill/>
                          </a:ln>
                          <a:solidFill>
                            <a:srgbClr val="004875"/>
                          </a:solidFill>
                          <a:effectLst/>
                          <a:latin typeface="Cambria"/>
                          <a:ea typeface="MS PGothic" charset="0"/>
                          <a:cs typeface="Cambria"/>
                        </a:rPr>
                        <a:t>– </a:t>
                      </a:r>
                      <a:r>
                        <a:rPr kumimoji="0" lang="en-US" sz="1200" b="0" i="0" u="none" strike="noStrike" cap="none" normalizeH="0" baseline="0" dirty="0" smtClean="0">
                          <a:ln>
                            <a:noFill/>
                          </a:ln>
                          <a:solidFill>
                            <a:srgbClr val="004875"/>
                          </a:solidFill>
                          <a:effectLst/>
                          <a:latin typeface="Cambria"/>
                          <a:ea typeface="MS PGothic" charset="0"/>
                          <a:cs typeface="Cambria"/>
                        </a:rPr>
                        <a:t>2:</a:t>
                      </a:r>
                      <a:r>
                        <a:rPr kumimoji="0" lang="en-US" sz="1200" b="0" i="0" u="none" strike="noStrike" cap="none" normalizeH="0" baseline="0" dirty="0">
                          <a:ln>
                            <a:noFill/>
                          </a:ln>
                          <a:solidFill>
                            <a:srgbClr val="004875"/>
                          </a:solidFill>
                          <a:effectLst/>
                          <a:latin typeface="Cambria"/>
                          <a:ea typeface="MS PGothic" charset="0"/>
                          <a:cs typeface="Cambria"/>
                        </a:rPr>
                        <a:t>30pm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095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Break</a:t>
                      </a:r>
                      <a:endParaRPr kumimoji="0" lang="en-US" sz="1200" b="0" i="0" u="none" strike="noStrike" cap="none" normalizeH="0" baseline="0" dirty="0">
                        <a:ln>
                          <a:noFill/>
                        </a:ln>
                        <a:solidFill>
                          <a:srgbClr val="004875"/>
                        </a:solidFill>
                        <a:effectLst/>
                        <a:latin typeface="Cambria"/>
                        <a:ea typeface="ＭＳ 明朝"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2:30pm – 2:45pm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r h="6127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DTAP integration with 3</a:t>
                      </a:r>
                      <a:r>
                        <a:rPr kumimoji="0" lang="en-US" sz="1200" b="0" i="0" u="none" strike="noStrike" cap="none" normalizeH="0" baseline="30000" dirty="0" smtClean="0">
                          <a:ln>
                            <a:noFill/>
                          </a:ln>
                          <a:solidFill>
                            <a:srgbClr val="004875"/>
                          </a:solidFill>
                          <a:effectLst/>
                          <a:latin typeface="Cambria"/>
                          <a:ea typeface="MS PGothic" charset="0"/>
                          <a:cs typeface="Cambria"/>
                        </a:rPr>
                        <a:t>rd</a:t>
                      </a:r>
                      <a:r>
                        <a:rPr kumimoji="0" lang="en-US" sz="1200" b="0" i="0" u="none" strike="noStrike" cap="none" normalizeH="0" baseline="0" dirty="0" smtClean="0">
                          <a:ln>
                            <a:noFill/>
                          </a:ln>
                          <a:solidFill>
                            <a:srgbClr val="004875"/>
                          </a:solidFill>
                          <a:effectLst/>
                          <a:latin typeface="Cambria"/>
                          <a:ea typeface="MS PGothic" charset="0"/>
                          <a:cs typeface="Cambria"/>
                        </a:rPr>
                        <a:t>-party apps</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Introduction to third party apps</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smtClean="0">
                          <a:ln>
                            <a:noFill/>
                          </a:ln>
                          <a:solidFill>
                            <a:srgbClr val="004875"/>
                          </a:solidFill>
                          <a:effectLst/>
                          <a:latin typeface="Cambria"/>
                          <a:ea typeface="MS PGothic" charset="0"/>
                          <a:cs typeface="Cambria"/>
                        </a:rPr>
                        <a:t>DTAP integration</a:t>
                      </a:r>
                    </a:p>
                    <a:p>
                      <a:pPr marL="0" marR="0" lvl="0" indent="0" algn="l" defTabSz="457200" rtl="0" eaLnBrk="1" fontAlgn="base" latinLnBrk="0" hangingPunct="1">
                        <a:lnSpc>
                          <a:spcPct val="100000"/>
                        </a:lnSpc>
                        <a:spcBef>
                          <a:spcPct val="0"/>
                        </a:spcBef>
                        <a:spcAft>
                          <a:spcPct val="0"/>
                        </a:spcAft>
                        <a:buClrTx/>
                        <a:buSzTx/>
                        <a:buFont typeface="Symbol" charset="0"/>
                        <a:buNone/>
                        <a:tabLst/>
                      </a:pPr>
                      <a:endParaRPr kumimoji="0" lang="en-US" sz="1200" b="0" i="0" u="none" strike="noStrike" cap="none" normalizeH="0" baseline="0" dirty="0" smtClean="0">
                        <a:ln>
                          <a:noFill/>
                        </a:ln>
                        <a:solidFill>
                          <a:srgbClr val="004875"/>
                        </a:solidFill>
                        <a:effectLst/>
                        <a:latin typeface="Cambria"/>
                        <a:ea typeface="MS PGothic" charset="0"/>
                        <a:cs typeface="Cambria"/>
                      </a:endParaRP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4875"/>
                          </a:solidFill>
                          <a:effectLst/>
                          <a:latin typeface="Cambria"/>
                          <a:ea typeface="MS PGothic" charset="0"/>
                          <a:cs typeface="Cambria"/>
                        </a:rPr>
                        <a:t>Nanda/Sahithi</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2:45pm – </a:t>
                      </a:r>
                      <a:r>
                        <a:rPr kumimoji="0" lang="en-US" sz="1200" b="0" i="0" u="none" strike="noStrike" cap="none" normalizeH="0" baseline="0" dirty="0" smtClean="0">
                          <a:ln>
                            <a:noFill/>
                          </a:ln>
                          <a:solidFill>
                            <a:srgbClr val="004875"/>
                          </a:solidFill>
                          <a:effectLst/>
                          <a:latin typeface="Cambria"/>
                          <a:ea typeface="MS PGothic" charset="0"/>
                          <a:cs typeface="Cambria"/>
                        </a:rPr>
                        <a:t>4:00pm</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432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Q&amp;A</a:t>
                      </a: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 typeface="Symbol" charset="0"/>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          Open Q&amp;A session</a:t>
                      </a: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4875"/>
                          </a:solidFill>
                          <a:effectLst/>
                          <a:latin typeface="Cambria"/>
                          <a:ea typeface="MS PGothic" charset="0"/>
                          <a:cs typeface="Cambria"/>
                        </a:rPr>
                        <a:t>4:00 pm – 5:00pm</a:t>
                      </a: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Wrap-</a:t>
                      </a:r>
                      <a:r>
                        <a:rPr kumimoji="0" lang="en-US" sz="1200" b="0" i="0" u="none" strike="noStrike" cap="none" normalizeH="0" baseline="0" dirty="0" smtClean="0">
                          <a:ln>
                            <a:noFill/>
                          </a:ln>
                          <a:solidFill>
                            <a:srgbClr val="004875"/>
                          </a:solidFill>
                          <a:effectLst/>
                          <a:latin typeface="Cambria"/>
                          <a:ea typeface="MS PGothic" charset="0"/>
                          <a:cs typeface="Cambria"/>
                        </a:rPr>
                        <a:t>Up</a:t>
                      </a:r>
                    </a:p>
                  </a:txBody>
                  <a:tcPr marL="68576" marR="68576" marT="0" marB="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a:ln>
                            <a:noFill/>
                          </a:ln>
                          <a:solidFill>
                            <a:srgbClr val="004875"/>
                          </a:solidFill>
                          <a:effectLst/>
                          <a:latin typeface="Cambria"/>
                          <a:ea typeface="MS PGothic" charset="0"/>
                          <a:cs typeface="Cambria"/>
                        </a:rPr>
                        <a:t>Review of content covered</a:t>
                      </a:r>
                    </a:p>
                    <a:p>
                      <a:pPr marL="342900" marR="0" lvl="0" indent="-342900" algn="l" defTabSz="457200" rtl="0" eaLnBrk="1" fontAlgn="base" latinLnBrk="0" hangingPunct="1">
                        <a:lnSpc>
                          <a:spcPct val="100000"/>
                        </a:lnSpc>
                        <a:spcBef>
                          <a:spcPct val="0"/>
                        </a:spcBef>
                        <a:spcAft>
                          <a:spcPct val="0"/>
                        </a:spcAft>
                        <a:buClrTx/>
                        <a:buSzTx/>
                        <a:buFont typeface="Symbol" charset="0"/>
                        <a:buChar char=""/>
                        <a:tabLst/>
                      </a:pPr>
                      <a:r>
                        <a:rPr kumimoji="0" lang="en-US" sz="1200" b="0" i="0" u="none" strike="noStrike" cap="none" normalizeH="0" baseline="0" dirty="0">
                          <a:ln>
                            <a:noFill/>
                          </a:ln>
                          <a:solidFill>
                            <a:srgbClr val="004875"/>
                          </a:solidFill>
                          <a:effectLst/>
                          <a:latin typeface="Cambria"/>
                          <a:ea typeface="MS PGothic" charset="0"/>
                          <a:cs typeface="Cambria"/>
                        </a:rPr>
                        <a:t>Final Q&amp;A</a:t>
                      </a:r>
                    </a:p>
                  </a:txBody>
                  <a:tcPr marL="68576" marR="68576"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4875"/>
                        </a:solidFill>
                        <a:effectLst/>
                        <a:latin typeface="Cambria"/>
                        <a:ea typeface="MS PGothic" charset="0"/>
                        <a:cs typeface="Cambria"/>
                      </a:endParaRPr>
                    </a:p>
                  </a:txBody>
                  <a:tcPr marL="68576" marR="68576" marT="0" marB="0" horzOverflow="overflow">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4875"/>
                          </a:solidFill>
                          <a:effectLst/>
                          <a:latin typeface="Cambria"/>
                          <a:ea typeface="MS PGothic" charset="0"/>
                          <a:cs typeface="Cambria"/>
                        </a:rPr>
                        <a:t>4:45pm - 5:00pm</a:t>
                      </a:r>
                    </a:p>
                  </a:txBody>
                  <a:tcPr marL="68576" marR="68576" marT="0" marB="0"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9EC"/>
                    </a:solidFill>
                  </a:tcPr>
                </a:tc>
              </a:tr>
            </a:tbl>
          </a:graphicData>
        </a:graphic>
      </p:graphicFrame>
    </p:spTree>
    <p:extLst>
      <p:ext uri="{BB962C8B-B14F-4D97-AF65-F5344CB8AC3E}">
        <p14:creationId xmlns:p14="http://schemas.microsoft.com/office/powerpoint/2010/main" val="4899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 y="54826"/>
            <a:ext cx="8229600" cy="688124"/>
          </a:xfrm>
        </p:spPr>
        <p:txBody>
          <a:bodyPr/>
          <a:lstStyle/>
          <a:p>
            <a:r>
              <a:rPr lang="en-US" dirty="0" smtClean="0"/>
              <a:t> Concepts and exercises</a:t>
            </a:r>
            <a:endParaRPr lang="en-US" dirty="0"/>
          </a:p>
        </p:txBody>
      </p:sp>
      <p:sp>
        <p:nvSpPr>
          <p:cNvPr id="4" name="Subtitle 3"/>
          <p:cNvSpPr>
            <a:spLocks noGrp="1"/>
          </p:cNvSpPr>
          <p:nvPr>
            <p:ph type="subTitle" idx="1"/>
          </p:nvPr>
        </p:nvSpPr>
        <p:spPr>
          <a:xfrm>
            <a:off x="36286" y="742950"/>
            <a:ext cx="8229600" cy="3771900"/>
          </a:xfrm>
        </p:spPr>
        <p:txBody>
          <a:bodyPr>
            <a:normAutofit/>
          </a:bodyPr>
          <a:lstStyle/>
          <a:p>
            <a:pPr lvl="1" algn="l"/>
            <a:endParaRPr lang="en-US" dirty="0" smtClean="0">
              <a:solidFill>
                <a:schemeClr val="tx1">
                  <a:lumMod val="75000"/>
                </a:schemeClr>
              </a:solidFill>
            </a:endParaRPr>
          </a:p>
          <a:p>
            <a:pPr lvl="1"/>
            <a:endParaRPr lang="en-US" sz="3200" dirty="0" smtClean="0">
              <a:solidFill>
                <a:schemeClr val="tx1">
                  <a:lumMod val="75000"/>
                </a:schemeClr>
              </a:solidFill>
            </a:endParaRPr>
          </a:p>
        </p:txBody>
      </p:sp>
      <p:sp>
        <p:nvSpPr>
          <p:cNvPr id="2" name="TextBox 1"/>
          <p:cNvSpPr txBox="1"/>
          <p:nvPr/>
        </p:nvSpPr>
        <p:spPr>
          <a:xfrm>
            <a:off x="152400" y="857250"/>
            <a:ext cx="8763000" cy="4370427"/>
          </a:xfrm>
          <a:prstGeom prst="rect">
            <a:avLst/>
          </a:prstGeom>
          <a:noFill/>
        </p:spPr>
        <p:txBody>
          <a:bodyPr wrap="square" rtlCol="0">
            <a:spAutoFit/>
          </a:bodyPr>
          <a:lstStyle/>
          <a:p>
            <a:r>
              <a:rPr lang="en-US" sz="3200" dirty="0" smtClean="0"/>
              <a:t>1. Download and register an application</a:t>
            </a:r>
          </a:p>
          <a:p>
            <a:endParaRPr lang="en-US" sz="3200" dirty="0" smtClean="0"/>
          </a:p>
          <a:p>
            <a:r>
              <a:rPr lang="en-US" sz="3200" dirty="0" smtClean="0"/>
              <a:t>2. Explore an existing bin file</a:t>
            </a:r>
          </a:p>
          <a:p>
            <a:endParaRPr lang="en-US" sz="3200" dirty="0"/>
          </a:p>
          <a:p>
            <a:r>
              <a:rPr lang="en-US" sz="3200" dirty="0" smtClean="0"/>
              <a:t>3. Create a new bin file</a:t>
            </a:r>
          </a:p>
          <a:p>
            <a:endParaRPr lang="en-US" sz="3200" dirty="0"/>
          </a:p>
          <a:p>
            <a:r>
              <a:rPr lang="en-US" sz="3200" dirty="0" smtClean="0"/>
              <a:t>4. Modify/upgrade an existing bin</a:t>
            </a:r>
          </a:p>
          <a:p>
            <a:endParaRPr lang="en-US" dirty="0"/>
          </a:p>
          <a:p>
            <a:endParaRPr lang="en-US" dirty="0" smtClean="0"/>
          </a:p>
          <a:p>
            <a:endParaRPr lang="en-US" dirty="0"/>
          </a:p>
        </p:txBody>
      </p:sp>
    </p:spTree>
    <p:extLst>
      <p:ext uri="{BB962C8B-B14F-4D97-AF65-F5344CB8AC3E}">
        <p14:creationId xmlns:p14="http://schemas.microsoft.com/office/powerpoint/2010/main" val="176078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Upgrade CDH image</a:t>
            </a:r>
            <a:endParaRPr lang="en-US" dirty="0"/>
          </a:p>
        </p:txBody>
      </p:sp>
    </p:spTree>
    <p:extLst>
      <p:ext uri="{BB962C8B-B14F-4D97-AF65-F5344CB8AC3E}">
        <p14:creationId xmlns:p14="http://schemas.microsoft.com/office/powerpoint/2010/main" val="202104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950"/>
            <a:ext cx="8839200" cy="857250"/>
          </a:xfrm>
        </p:spPr>
        <p:txBody>
          <a:bodyPr/>
          <a:lstStyle/>
          <a:p>
            <a:r>
              <a:rPr lang="en-US" sz="2800" dirty="0" smtClean="0"/>
              <a:t>Common Use Case 1: Upgrade CDH Image</a:t>
            </a:r>
            <a:endParaRPr lang="en-US" sz="2800" dirty="0"/>
          </a:p>
        </p:txBody>
      </p:sp>
      <p:sp>
        <p:nvSpPr>
          <p:cNvPr id="3" name="Content Placeholder 2"/>
          <p:cNvSpPr>
            <a:spLocks noGrp="1"/>
          </p:cNvSpPr>
          <p:nvPr>
            <p:ph idx="1"/>
          </p:nvPr>
        </p:nvSpPr>
        <p:spPr>
          <a:xfrm>
            <a:off x="457200" y="1200151"/>
            <a:ext cx="8686800" cy="3394472"/>
          </a:xfrm>
        </p:spPr>
        <p:txBody>
          <a:bodyPr>
            <a:normAutofit fontScale="92500" lnSpcReduction="20000"/>
          </a:bodyPr>
          <a:lstStyle/>
          <a:p>
            <a:r>
              <a:rPr lang="en-US" dirty="0" smtClean="0"/>
              <a:t>Update CDH 5.8.3 to CDH 5.14.2</a:t>
            </a:r>
          </a:p>
          <a:p>
            <a:pPr marL="914400" lvl="1" indent="-457200">
              <a:buFont typeface="+mj-lt"/>
              <a:buAutoNum type="arabicPeriod"/>
            </a:pPr>
            <a:r>
              <a:rPr lang="en-US" dirty="0" smtClean="0"/>
              <a:t>Unpack the package for CDH 5.8.3</a:t>
            </a:r>
          </a:p>
          <a:p>
            <a:pPr marL="914400" lvl="1" indent="-457200">
              <a:buFont typeface="+mj-lt"/>
              <a:buAutoNum type="arabicPeriod"/>
            </a:pPr>
            <a:r>
              <a:rPr lang="en-US" dirty="0" smtClean="0"/>
              <a:t>Update the Dockerfile </a:t>
            </a:r>
            <a:r>
              <a:rPr lang="en-US" dirty="0" smtClean="0">
                <a:sym typeface="Wingdings"/>
              </a:rPr>
              <a:t> Location of new parcels</a:t>
            </a:r>
            <a:endParaRPr lang="en-US" dirty="0" smtClean="0"/>
          </a:p>
          <a:p>
            <a:pPr marL="914400" lvl="1" indent="-457200">
              <a:buFont typeface="+mj-lt"/>
              <a:buAutoNum type="arabicPeriod"/>
            </a:pPr>
            <a:r>
              <a:rPr lang="en-US" dirty="0" smtClean="0"/>
              <a:t>Update the JSON file </a:t>
            </a:r>
            <a:r>
              <a:rPr lang="en-US" dirty="0" smtClean="0">
                <a:sym typeface="Wingdings"/>
              </a:rPr>
              <a:t> provide new distro ID and description</a:t>
            </a:r>
          </a:p>
          <a:p>
            <a:pPr marL="914400" lvl="1" indent="-457200">
              <a:buFont typeface="+mj-lt"/>
              <a:buAutoNum type="arabicPeriod"/>
            </a:pPr>
            <a:r>
              <a:rPr lang="en-US" dirty="0" smtClean="0">
                <a:sym typeface="Wingdings"/>
              </a:rPr>
              <a:t>Update the .wb file  Insert the JSON file name (from above)</a:t>
            </a:r>
          </a:p>
          <a:p>
            <a:pPr marL="914400" lvl="1" indent="-457200">
              <a:buFont typeface="+mj-lt"/>
              <a:buAutoNum type="arabicPeriod"/>
            </a:pPr>
            <a:r>
              <a:rPr lang="en-US" dirty="0" smtClean="0">
                <a:sym typeface="Wingdings"/>
              </a:rPr>
              <a:t>Build the .wb file (~30mins)</a:t>
            </a:r>
          </a:p>
          <a:p>
            <a:pPr marL="914400" lvl="1" indent="-457200">
              <a:buFont typeface="+mj-lt"/>
              <a:buAutoNum type="arabicPeriod"/>
            </a:pPr>
            <a:r>
              <a:rPr lang="en-US" dirty="0" smtClean="0">
                <a:sym typeface="Wingdings"/>
              </a:rPr>
              <a:t>Generates a .bin file in /deliverables directory</a:t>
            </a:r>
          </a:p>
          <a:p>
            <a:pPr marL="914400" lvl="1" indent="-457200">
              <a:buFont typeface="+mj-lt"/>
              <a:buAutoNum type="arabicPeriod"/>
            </a:pPr>
            <a:r>
              <a:rPr lang="en-US" dirty="0" smtClean="0">
                <a:sym typeface="Wingdings"/>
              </a:rPr>
              <a:t>Copy the file to App Store directory (</a:t>
            </a:r>
            <a:r>
              <a:rPr lang="en-US" dirty="0" err="1" smtClean="0">
                <a:sym typeface="Wingdings"/>
              </a:rPr>
              <a:t>srv</a:t>
            </a:r>
            <a:r>
              <a:rPr lang="en-US" dirty="0" smtClean="0">
                <a:sym typeface="Wingdings"/>
              </a:rPr>
              <a:t>/bluedata/catalog)</a:t>
            </a:r>
          </a:p>
          <a:p>
            <a:pPr marL="914400" lvl="1" indent="-457200">
              <a:buFont typeface="+mj-lt"/>
              <a:buAutoNum type="arabicPeriod"/>
            </a:pPr>
            <a:r>
              <a:rPr lang="en-US" dirty="0" smtClean="0">
                <a:sym typeface="Wingdings"/>
              </a:rPr>
              <a:t>Refresh App Store UI</a:t>
            </a:r>
          </a:p>
          <a:p>
            <a:pPr marL="914400" lvl="1" indent="-457200">
              <a:buFont typeface="+mj-lt"/>
              <a:buAutoNum type="arabicPeriod"/>
            </a:pPr>
            <a:r>
              <a:rPr lang="en-US" dirty="0" smtClean="0">
                <a:sym typeface="Wingdings"/>
              </a:rPr>
              <a:t>Install new cluster</a:t>
            </a:r>
          </a:p>
          <a:p>
            <a:pPr marL="914400" lvl="1" indent="-457200">
              <a:buFont typeface="+mj-lt"/>
              <a:buAutoNum type="arabicPeriod"/>
            </a:pPr>
            <a:endParaRPr lang="en-US" dirty="0" smtClean="0"/>
          </a:p>
          <a:p>
            <a:pPr lvl="2"/>
            <a:endParaRPr lang="en-US" dirty="0"/>
          </a:p>
        </p:txBody>
      </p:sp>
    </p:spTree>
    <p:extLst>
      <p:ext uri="{BB962C8B-B14F-4D97-AF65-F5344CB8AC3E}">
        <p14:creationId xmlns:p14="http://schemas.microsoft.com/office/powerpoint/2010/main" val="283315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Step 1: Find existing CDH package and unpack file</a:t>
            </a:r>
            <a:endParaRPr lang="en-US" sz="2000" dirty="0"/>
          </a:p>
        </p:txBody>
      </p:sp>
      <p:pic>
        <p:nvPicPr>
          <p:cNvPr id="4" name="Picture 3" descr="Screen Shot 2016-11-14 at 3.53.12 PM.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000" y="819150"/>
            <a:ext cx="5410200" cy="1692400"/>
          </a:xfrm>
          <a:prstGeom prst="rect">
            <a:avLst/>
          </a:prstGeom>
          <a:ln>
            <a:solidFill>
              <a:schemeClr val="tx1"/>
            </a:solidFill>
          </a:ln>
        </p:spPr>
      </p:pic>
      <p:sp>
        <p:nvSpPr>
          <p:cNvPr id="5" name="TextBox 4"/>
          <p:cNvSpPr txBox="1"/>
          <p:nvPr/>
        </p:nvSpPr>
        <p:spPr>
          <a:xfrm>
            <a:off x="381000" y="2549650"/>
            <a:ext cx="8458200" cy="1107996"/>
          </a:xfrm>
          <a:prstGeom prst="rect">
            <a:avLst/>
          </a:prstGeom>
          <a:noFill/>
        </p:spPr>
        <p:txBody>
          <a:bodyPr wrap="square" rtlCol="0">
            <a:spAutoFit/>
          </a:bodyPr>
          <a:lstStyle/>
          <a:p>
            <a:pPr marL="342900" indent="-342900">
              <a:buFont typeface="+mj-lt"/>
              <a:buAutoNum type="arabicPeriod"/>
            </a:pPr>
            <a:r>
              <a:rPr lang="en-US" sz="1600" dirty="0" err="1" smtClean="0"/>
              <a:t>ssh</a:t>
            </a:r>
            <a:r>
              <a:rPr lang="en-US" sz="1600" dirty="0" smtClean="0"/>
              <a:t> into BlueData controller host</a:t>
            </a:r>
          </a:p>
          <a:p>
            <a:pPr marL="342900" indent="-342900">
              <a:buFont typeface="+mj-lt"/>
              <a:buAutoNum type="arabicPeriod"/>
            </a:pPr>
            <a:r>
              <a:rPr lang="en-US" sz="1600" dirty="0" smtClean="0"/>
              <a:t>Navigate to /opt/bluedata/catalog/bundles/install</a:t>
            </a:r>
          </a:p>
          <a:p>
            <a:pPr marL="342900" indent="-342900">
              <a:buFont typeface="+mj-lt"/>
              <a:buAutoNum type="arabicPeriod"/>
            </a:pPr>
            <a:r>
              <a:rPr lang="en-US" sz="1600" dirty="0" smtClean="0"/>
              <a:t>Choose a specific CDH version (this example uses bdcatalog-centos-bluedata-cdh5102-1.6)</a:t>
            </a:r>
          </a:p>
          <a:p>
            <a:pPr marL="342900" indent="-342900">
              <a:buFont typeface="+mj-lt"/>
              <a:buAutoNum type="arabicPeriod"/>
            </a:pPr>
            <a:r>
              <a:rPr lang="en-US" sz="1600" dirty="0" smtClean="0"/>
              <a:t>Open this bundle directory and </a:t>
            </a:r>
            <a:r>
              <a:rPr lang="en-US" sz="1600" dirty="0" err="1" smtClean="0"/>
              <a:t>untar</a:t>
            </a:r>
            <a:r>
              <a:rPr lang="en-US" sz="1600" dirty="0" smtClean="0"/>
              <a:t> the </a:t>
            </a:r>
            <a:r>
              <a:rPr lang="en-US" sz="1600" dirty="0" err="1" smtClean="0"/>
              <a:t>bdcatalog</a:t>
            </a:r>
            <a:r>
              <a:rPr lang="en-US" sz="1600" dirty="0" smtClean="0"/>
              <a:t>-…..1.6-src.tgz as shown below</a:t>
            </a:r>
            <a:endParaRPr lang="en-US" sz="1600" dirty="0"/>
          </a:p>
        </p:txBody>
      </p:sp>
      <p:pic>
        <p:nvPicPr>
          <p:cNvPr id="6" name="Picture 5" descr="Screen Shot 2016-11-14 at 3.55.36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3743" y="3867150"/>
            <a:ext cx="5715000" cy="1100364"/>
          </a:xfrm>
          <a:prstGeom prst="rect">
            <a:avLst/>
          </a:prstGeom>
          <a:ln>
            <a:solidFill>
              <a:srgbClr val="004875"/>
            </a:solidFill>
          </a:ln>
        </p:spPr>
      </p:pic>
    </p:spTree>
    <p:extLst>
      <p:ext uri="{BB962C8B-B14F-4D97-AF65-F5344CB8AC3E}">
        <p14:creationId xmlns:p14="http://schemas.microsoft.com/office/powerpoint/2010/main" val="303958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4" y="40877"/>
            <a:ext cx="8229600" cy="857250"/>
          </a:xfrm>
        </p:spPr>
        <p:txBody>
          <a:bodyPr/>
          <a:lstStyle/>
          <a:p>
            <a:r>
              <a:rPr lang="en-US" sz="1800" dirty="0" smtClean="0"/>
              <a:t>Step 2: Navigate to Docker file and update with CDH and CDH Manager software bits/parcels </a:t>
            </a:r>
            <a:endParaRPr lang="en-US" sz="1800" dirty="0"/>
          </a:p>
        </p:txBody>
      </p:sp>
      <p:pic>
        <p:nvPicPr>
          <p:cNvPr id="4" name="Picture 3" descr="Screen Shot 2016-11-14 at 3.56.40 PM.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04800" y="880891"/>
            <a:ext cx="7355114" cy="2262565"/>
          </a:xfrm>
          <a:prstGeom prst="rect">
            <a:avLst/>
          </a:prstGeom>
          <a:ln>
            <a:solidFill>
              <a:srgbClr val="004875"/>
            </a:solidFill>
          </a:ln>
        </p:spPr>
      </p:pic>
      <p:sp>
        <p:nvSpPr>
          <p:cNvPr id="5" name="Rounded Rectangle 4"/>
          <p:cNvSpPr/>
          <p:nvPr/>
        </p:nvSpPr>
        <p:spPr>
          <a:xfrm>
            <a:off x="333829" y="2800350"/>
            <a:ext cx="3962400" cy="22860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02774" y="3333750"/>
            <a:ext cx="5464626" cy="646331"/>
          </a:xfrm>
          <a:prstGeom prst="rect">
            <a:avLst/>
          </a:prstGeom>
          <a:noFill/>
        </p:spPr>
        <p:txBody>
          <a:bodyPr wrap="square" rtlCol="0">
            <a:spAutoFit/>
          </a:bodyPr>
          <a:lstStyle/>
          <a:p>
            <a:pPr marL="342900" indent="-342900">
              <a:buFont typeface="+mj-lt"/>
              <a:buAutoNum type="arabicPeriod"/>
            </a:pPr>
            <a:r>
              <a:rPr lang="en-US" dirty="0" smtClean="0"/>
              <a:t>Make a copy of the existing Dockerfile and rename</a:t>
            </a:r>
          </a:p>
          <a:p>
            <a:pPr marL="342900" indent="-342900">
              <a:buFont typeface="+mj-lt"/>
              <a:buAutoNum type="arabicPeriod"/>
            </a:pPr>
            <a:r>
              <a:rPr lang="en-US" dirty="0" smtClean="0"/>
              <a:t>Edit the Dockerfile using your favorite editor</a:t>
            </a:r>
            <a:endParaRPr lang="en-US" dirty="0"/>
          </a:p>
        </p:txBody>
      </p:sp>
    </p:spTree>
    <p:extLst>
      <p:ext uri="{BB962C8B-B14F-4D97-AF65-F5344CB8AC3E}">
        <p14:creationId xmlns:p14="http://schemas.microsoft.com/office/powerpoint/2010/main" val="328319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4" y="40877"/>
            <a:ext cx="8229600" cy="857250"/>
          </a:xfrm>
        </p:spPr>
        <p:txBody>
          <a:bodyPr/>
          <a:lstStyle/>
          <a:p>
            <a:r>
              <a:rPr lang="en-US" sz="1800" dirty="0" smtClean="0"/>
              <a:t>Step 2: Navigate to Docker file and update with CDH and CDH Manager software bits/parcels </a:t>
            </a:r>
            <a:endParaRPr lang="en-US" sz="1800" dirty="0"/>
          </a:p>
        </p:txBody>
      </p:sp>
      <p:pic>
        <p:nvPicPr>
          <p:cNvPr id="3" name="Picture 2" descr="Screen Shot 2016-11-14 at 3.56.59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0" y="742950"/>
            <a:ext cx="7293426" cy="4243552"/>
          </a:xfrm>
          <a:prstGeom prst="rect">
            <a:avLst/>
          </a:prstGeom>
          <a:ln>
            <a:solidFill>
              <a:schemeClr val="tx1"/>
            </a:solidFill>
          </a:ln>
        </p:spPr>
      </p:pic>
      <p:sp>
        <p:nvSpPr>
          <p:cNvPr id="6" name="TextBox 5"/>
          <p:cNvSpPr txBox="1"/>
          <p:nvPr/>
        </p:nvSpPr>
        <p:spPr>
          <a:xfrm>
            <a:off x="428174" y="4303245"/>
            <a:ext cx="8382000" cy="646331"/>
          </a:xfrm>
          <a:prstGeom prst="rect">
            <a:avLst/>
          </a:prstGeom>
          <a:solidFill>
            <a:srgbClr val="FFFFFF"/>
          </a:solidFill>
          <a:ln>
            <a:solidFill>
              <a:srgbClr val="004875"/>
            </a:solidFill>
          </a:ln>
        </p:spPr>
        <p:txBody>
          <a:bodyPr wrap="square" rtlCol="0">
            <a:spAutoFit/>
          </a:bodyPr>
          <a:lstStyle/>
          <a:p>
            <a:pPr marL="342900" indent="-342900">
              <a:buFont typeface="+mj-lt"/>
              <a:buAutoNum type="arabicPeriod"/>
            </a:pPr>
            <a:r>
              <a:rPr lang="en-US" dirty="0" smtClean="0"/>
              <a:t>View the existing Docker file</a:t>
            </a:r>
          </a:p>
          <a:p>
            <a:pPr marL="342900" indent="-342900">
              <a:buFont typeface="+mj-lt"/>
              <a:buAutoNum type="arabicPeriod"/>
            </a:pPr>
            <a:r>
              <a:rPr lang="en-US" dirty="0" smtClean="0"/>
              <a:t>Prepare to update the </a:t>
            </a:r>
            <a:r>
              <a:rPr lang="en-US" sz="1600" b="1" dirty="0" smtClean="0"/>
              <a:t>metadata</a:t>
            </a:r>
            <a:r>
              <a:rPr lang="en-US" dirty="0" smtClean="0"/>
              <a:t>, </a:t>
            </a:r>
            <a:r>
              <a:rPr lang="en-US" sz="1600" b="1" dirty="0" err="1" smtClean="0"/>
              <a:t>cloudera</a:t>
            </a:r>
            <a:r>
              <a:rPr lang="en-US" sz="1600" b="1" dirty="0" smtClean="0"/>
              <a:t> manager &amp; parcels, CM-API &amp; CDH parcels</a:t>
            </a:r>
          </a:p>
        </p:txBody>
      </p:sp>
      <p:sp>
        <p:nvSpPr>
          <p:cNvPr id="7" name="Rounded Rectangle 6"/>
          <p:cNvSpPr/>
          <p:nvPr/>
        </p:nvSpPr>
        <p:spPr>
          <a:xfrm>
            <a:off x="762000" y="803729"/>
            <a:ext cx="4038600" cy="685800"/>
          </a:xfrm>
          <a:prstGeom prst="roundRect">
            <a:avLst>
              <a:gd name="adj" fmla="val 6085"/>
            </a:avLst>
          </a:prstGeom>
          <a:noFill/>
          <a:ln w="38100" cmpd="sng">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Rounded Rectangle 7"/>
          <p:cNvSpPr/>
          <p:nvPr/>
        </p:nvSpPr>
        <p:spPr>
          <a:xfrm>
            <a:off x="738414" y="1809750"/>
            <a:ext cx="7262586" cy="685800"/>
          </a:xfrm>
          <a:prstGeom prst="roundRect">
            <a:avLst>
              <a:gd name="adj" fmla="val 6085"/>
            </a:avLst>
          </a:prstGeom>
          <a:noFill/>
          <a:ln w="38100" cmpd="sng">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ounded Rectangle 8"/>
          <p:cNvSpPr/>
          <p:nvPr/>
        </p:nvSpPr>
        <p:spPr>
          <a:xfrm>
            <a:off x="738414" y="3181350"/>
            <a:ext cx="7262586" cy="792380"/>
          </a:xfrm>
          <a:prstGeom prst="roundRect">
            <a:avLst>
              <a:gd name="adj" fmla="val 7508"/>
            </a:avLst>
          </a:prstGeom>
          <a:noFill/>
          <a:ln w="38100" cmpd="sng">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33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2774" y="40877"/>
            <a:ext cx="8229600" cy="857250"/>
          </a:xfrm>
        </p:spPr>
        <p:txBody>
          <a:bodyPr/>
          <a:lstStyle/>
          <a:p>
            <a:r>
              <a:rPr lang="en-US" sz="1800" dirty="0" smtClean="0"/>
              <a:t>Step 2: Navigate to Docker file and update with CDH and CDH Manager software bits/parcels </a:t>
            </a:r>
            <a:endParaRPr lang="en-US" sz="1800" dirty="0"/>
          </a:p>
        </p:txBody>
      </p:sp>
      <p:pic>
        <p:nvPicPr>
          <p:cNvPr id="6" name="Picture 5" descr="Screen Shot 2016-11-14 at 3.59.46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1357086"/>
            <a:ext cx="2997606" cy="3790950"/>
          </a:xfrm>
          <a:prstGeom prst="rect">
            <a:avLst/>
          </a:prstGeom>
          <a:ln>
            <a:solidFill>
              <a:schemeClr val="tx1"/>
            </a:solidFill>
          </a:ln>
        </p:spPr>
      </p:pic>
      <p:sp>
        <p:nvSpPr>
          <p:cNvPr id="7" name="TextBox 6"/>
          <p:cNvSpPr txBox="1"/>
          <p:nvPr/>
        </p:nvSpPr>
        <p:spPr>
          <a:xfrm>
            <a:off x="12699" y="1028932"/>
            <a:ext cx="3396343" cy="253916"/>
          </a:xfrm>
          <a:prstGeom prst="rect">
            <a:avLst/>
          </a:prstGeom>
          <a:noFill/>
        </p:spPr>
        <p:txBody>
          <a:bodyPr wrap="square" rtlCol="0">
            <a:spAutoFit/>
          </a:bodyPr>
          <a:lstStyle/>
          <a:p>
            <a:r>
              <a:rPr lang="en-US" sz="1050" dirty="0">
                <a:hlinkClick r:id="rId3"/>
              </a:rPr>
              <a:t>http://</a:t>
            </a:r>
            <a:r>
              <a:rPr lang="en-US" sz="1050" dirty="0" err="1">
                <a:hlinkClick r:id="rId3"/>
              </a:rPr>
              <a:t>archive.cloudera.com</a:t>
            </a:r>
            <a:r>
              <a:rPr lang="en-US" sz="1050" dirty="0">
                <a:hlinkClick r:id="rId3"/>
              </a:rPr>
              <a:t>/cm5/</a:t>
            </a:r>
            <a:r>
              <a:rPr lang="en-US" sz="1050" dirty="0" err="1">
                <a:hlinkClick r:id="rId3"/>
              </a:rPr>
              <a:t>redhat</a:t>
            </a:r>
            <a:r>
              <a:rPr lang="en-US" sz="1050" dirty="0">
                <a:hlinkClick r:id="rId3"/>
              </a:rPr>
              <a:t>/6/x86_64/cm/</a:t>
            </a:r>
            <a:endParaRPr lang="en-US" sz="1050" dirty="0"/>
          </a:p>
        </p:txBody>
      </p:sp>
      <p:sp>
        <p:nvSpPr>
          <p:cNvPr id="8" name="TextBox 7"/>
          <p:cNvSpPr txBox="1"/>
          <p:nvPr/>
        </p:nvSpPr>
        <p:spPr>
          <a:xfrm>
            <a:off x="152400" y="713461"/>
            <a:ext cx="3407226" cy="369332"/>
          </a:xfrm>
          <a:prstGeom prst="rect">
            <a:avLst/>
          </a:prstGeom>
          <a:noFill/>
        </p:spPr>
        <p:txBody>
          <a:bodyPr wrap="square" rtlCol="0">
            <a:spAutoFit/>
          </a:bodyPr>
          <a:lstStyle/>
          <a:p>
            <a:r>
              <a:rPr lang="en-US" dirty="0" smtClean="0"/>
              <a:t>CLOUDERA MANAGER PARCELS</a:t>
            </a:r>
            <a:endParaRPr lang="en-US" dirty="0"/>
          </a:p>
        </p:txBody>
      </p:sp>
      <p:sp>
        <p:nvSpPr>
          <p:cNvPr id="9" name="TextBox 8"/>
          <p:cNvSpPr txBox="1"/>
          <p:nvPr/>
        </p:nvSpPr>
        <p:spPr>
          <a:xfrm>
            <a:off x="3886200" y="699393"/>
            <a:ext cx="1447800" cy="369332"/>
          </a:xfrm>
          <a:prstGeom prst="rect">
            <a:avLst/>
          </a:prstGeom>
          <a:noFill/>
        </p:spPr>
        <p:txBody>
          <a:bodyPr wrap="square" rtlCol="0">
            <a:spAutoFit/>
          </a:bodyPr>
          <a:lstStyle/>
          <a:p>
            <a:r>
              <a:rPr lang="en-US" dirty="0" smtClean="0"/>
              <a:t>CDH PARCELS</a:t>
            </a:r>
            <a:endParaRPr lang="en-US" dirty="0"/>
          </a:p>
        </p:txBody>
      </p:sp>
      <p:pic>
        <p:nvPicPr>
          <p:cNvPr id="10" name="Picture 9" descr="Screen Shot 2016-11-14 at 4.01.57 P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09043" y="1357086"/>
            <a:ext cx="2996539" cy="3786414"/>
          </a:xfrm>
          <a:prstGeom prst="rect">
            <a:avLst/>
          </a:prstGeom>
          <a:ln>
            <a:solidFill>
              <a:srgbClr val="004875"/>
            </a:solidFill>
          </a:ln>
        </p:spPr>
      </p:pic>
      <p:sp>
        <p:nvSpPr>
          <p:cNvPr id="11" name="TextBox 10"/>
          <p:cNvSpPr txBox="1"/>
          <p:nvPr/>
        </p:nvSpPr>
        <p:spPr>
          <a:xfrm>
            <a:off x="3409043" y="1008332"/>
            <a:ext cx="2996539" cy="261610"/>
          </a:xfrm>
          <a:prstGeom prst="rect">
            <a:avLst/>
          </a:prstGeom>
          <a:noFill/>
        </p:spPr>
        <p:txBody>
          <a:bodyPr wrap="square" rtlCol="0">
            <a:spAutoFit/>
          </a:bodyPr>
          <a:lstStyle/>
          <a:p>
            <a:r>
              <a:rPr lang="en-US" sz="1100" dirty="0">
                <a:hlinkClick r:id="rId5"/>
              </a:rPr>
              <a:t>http://archive.cloudera.com/cdh5/parcels/</a:t>
            </a:r>
            <a:r>
              <a:rPr lang="en-US" sz="1100" dirty="0" smtClean="0">
                <a:hlinkClick r:id="rId5"/>
              </a:rPr>
              <a:t>5.8.3/</a:t>
            </a:r>
            <a:endParaRPr lang="en-US" sz="1100" dirty="0"/>
          </a:p>
        </p:txBody>
      </p:sp>
      <p:sp>
        <p:nvSpPr>
          <p:cNvPr id="12" name="TextBox 11"/>
          <p:cNvSpPr txBox="1"/>
          <p:nvPr/>
        </p:nvSpPr>
        <p:spPr>
          <a:xfrm>
            <a:off x="7010400" y="730683"/>
            <a:ext cx="1905000" cy="369332"/>
          </a:xfrm>
          <a:prstGeom prst="rect">
            <a:avLst/>
          </a:prstGeom>
          <a:noFill/>
        </p:spPr>
        <p:txBody>
          <a:bodyPr wrap="square" rtlCol="0">
            <a:spAutoFit/>
          </a:bodyPr>
          <a:lstStyle/>
          <a:p>
            <a:r>
              <a:rPr lang="en-US" dirty="0" smtClean="0"/>
              <a:t>CM-API version</a:t>
            </a:r>
            <a:endParaRPr lang="en-US" dirty="0"/>
          </a:p>
        </p:txBody>
      </p:sp>
      <p:pic>
        <p:nvPicPr>
          <p:cNvPr id="13" name="Picture 12" descr="Screen Shot 2016-11-14 at 4.17.53 PM.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570762" y="1357086"/>
            <a:ext cx="2573238" cy="1494064"/>
          </a:xfrm>
          <a:prstGeom prst="rect">
            <a:avLst/>
          </a:prstGeom>
          <a:ln>
            <a:solidFill>
              <a:srgbClr val="004875"/>
            </a:solidFill>
          </a:ln>
        </p:spPr>
      </p:pic>
      <p:sp>
        <p:nvSpPr>
          <p:cNvPr id="14" name="TextBox 13"/>
          <p:cNvSpPr txBox="1"/>
          <p:nvPr/>
        </p:nvSpPr>
        <p:spPr>
          <a:xfrm>
            <a:off x="6470981" y="989692"/>
            <a:ext cx="2801838" cy="246221"/>
          </a:xfrm>
          <a:prstGeom prst="rect">
            <a:avLst/>
          </a:prstGeom>
          <a:noFill/>
        </p:spPr>
        <p:txBody>
          <a:bodyPr wrap="square" rtlCol="0">
            <a:spAutoFit/>
          </a:bodyPr>
          <a:lstStyle/>
          <a:p>
            <a:r>
              <a:rPr lang="en-US" sz="1000" dirty="0">
                <a:hlinkClick r:id="rId7"/>
              </a:rPr>
              <a:t>http://cloudera.github.io/cm_api/docs/releases/</a:t>
            </a:r>
            <a:endParaRPr lang="en-US" sz="1000" dirty="0"/>
          </a:p>
        </p:txBody>
      </p:sp>
    </p:spTree>
    <p:extLst>
      <p:ext uri="{BB962C8B-B14F-4D97-AF65-F5344CB8AC3E}">
        <p14:creationId xmlns:p14="http://schemas.microsoft.com/office/powerpoint/2010/main" val="111667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2774" y="40877"/>
            <a:ext cx="8229600" cy="857250"/>
          </a:xfrm>
        </p:spPr>
        <p:txBody>
          <a:bodyPr/>
          <a:lstStyle/>
          <a:p>
            <a:r>
              <a:rPr lang="en-US" sz="1800" dirty="0" smtClean="0"/>
              <a:t>Step 2: Navigate to Docker file and update with CDH and CDH Manager software bits/parcels in cloudera-manager.repo</a:t>
            </a:r>
            <a:endParaRPr lang="en-US" sz="1800" dirty="0"/>
          </a:p>
        </p:txBody>
      </p:sp>
      <p:pic>
        <p:nvPicPr>
          <p:cNvPr id="2" name="Picture 1" descr="Screen Shot 2018-08-07 at 4.1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750"/>
            <a:ext cx="9144000" cy="3297489"/>
          </a:xfrm>
          <a:prstGeom prst="rect">
            <a:avLst/>
          </a:prstGeom>
        </p:spPr>
      </p:pic>
      <p:sp>
        <p:nvSpPr>
          <p:cNvPr id="16" name="Rounded Rectangle 15"/>
          <p:cNvSpPr/>
          <p:nvPr/>
        </p:nvSpPr>
        <p:spPr>
          <a:xfrm>
            <a:off x="762000" y="3257550"/>
            <a:ext cx="4038600" cy="152400"/>
          </a:xfrm>
          <a:prstGeom prst="roundRect">
            <a:avLst>
              <a:gd name="adj" fmla="val 8730"/>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92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2774" y="40877"/>
            <a:ext cx="8229600" cy="857250"/>
          </a:xfrm>
        </p:spPr>
        <p:txBody>
          <a:bodyPr/>
          <a:lstStyle/>
          <a:p>
            <a:r>
              <a:rPr lang="en-US" sz="1800" dirty="0" smtClean="0"/>
              <a:t>Step 2: Navigate to Docker file and update with CDH and CDH Manager software bits/parcels </a:t>
            </a:r>
            <a:endParaRPr lang="en-US" sz="1800" dirty="0"/>
          </a:p>
        </p:txBody>
      </p:sp>
      <p:pic>
        <p:nvPicPr>
          <p:cNvPr id="5" name="Picture 4" descr="Screen Shot 2016-11-14 at 4.56.13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860" y="819150"/>
            <a:ext cx="8534400" cy="4020117"/>
          </a:xfrm>
          <a:prstGeom prst="rect">
            <a:avLst/>
          </a:prstGeom>
          <a:ln>
            <a:solidFill>
              <a:srgbClr val="004875"/>
            </a:solidFill>
          </a:ln>
        </p:spPr>
      </p:pic>
      <p:sp>
        <p:nvSpPr>
          <p:cNvPr id="6" name="TextBox 5"/>
          <p:cNvSpPr txBox="1"/>
          <p:nvPr/>
        </p:nvSpPr>
        <p:spPr>
          <a:xfrm>
            <a:off x="990600" y="4171950"/>
            <a:ext cx="6172200" cy="369332"/>
          </a:xfrm>
          <a:prstGeom prst="rect">
            <a:avLst/>
          </a:prstGeom>
          <a:solidFill>
            <a:srgbClr val="FFFFFF"/>
          </a:solidFill>
          <a:ln>
            <a:solidFill>
              <a:srgbClr val="004875"/>
            </a:solidFill>
          </a:ln>
        </p:spPr>
        <p:txBody>
          <a:bodyPr wrap="square" rtlCol="0">
            <a:spAutoFit/>
          </a:bodyPr>
          <a:lstStyle/>
          <a:p>
            <a:pPr marL="342900" indent="-342900">
              <a:buFont typeface="+mj-lt"/>
              <a:buAutoNum type="arabicPeriod"/>
            </a:pPr>
            <a:r>
              <a:rPr lang="en-US" dirty="0" smtClean="0"/>
              <a:t>Updated file with references to CDH 5.8.3</a:t>
            </a:r>
            <a:endParaRPr lang="en-US" dirty="0"/>
          </a:p>
        </p:txBody>
      </p:sp>
      <p:sp>
        <p:nvSpPr>
          <p:cNvPr id="7" name="Rounded Rectangle 6"/>
          <p:cNvSpPr/>
          <p:nvPr/>
        </p:nvSpPr>
        <p:spPr>
          <a:xfrm>
            <a:off x="108860" y="819150"/>
            <a:ext cx="3624940" cy="685800"/>
          </a:xfrm>
          <a:prstGeom prst="roundRect">
            <a:avLst>
              <a:gd name="adj" fmla="val 8730"/>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08860" y="1809750"/>
            <a:ext cx="8534400" cy="762000"/>
          </a:xfrm>
          <a:prstGeom prst="roundRect">
            <a:avLst>
              <a:gd name="adj" fmla="val 8730"/>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08860" y="3105150"/>
            <a:ext cx="6901540" cy="762000"/>
          </a:xfrm>
          <a:prstGeom prst="roundRect">
            <a:avLst>
              <a:gd name="adj" fmla="val 8730"/>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1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6-11-14 at 5.06.18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028955"/>
            <a:ext cx="8382000" cy="551901"/>
          </a:xfrm>
          <a:prstGeom prst="rect">
            <a:avLst/>
          </a:prstGeom>
          <a:ln>
            <a:solidFill>
              <a:srgbClr val="004875"/>
            </a:solidFill>
          </a:ln>
        </p:spPr>
      </p:pic>
      <p:sp>
        <p:nvSpPr>
          <p:cNvPr id="4" name="Title 1"/>
          <p:cNvSpPr>
            <a:spLocks noGrp="1"/>
          </p:cNvSpPr>
          <p:nvPr>
            <p:ph type="title"/>
          </p:nvPr>
        </p:nvSpPr>
        <p:spPr>
          <a:xfrm>
            <a:off x="402774" y="133350"/>
            <a:ext cx="8229600" cy="457200"/>
          </a:xfrm>
        </p:spPr>
        <p:txBody>
          <a:bodyPr/>
          <a:lstStyle/>
          <a:p>
            <a:r>
              <a:rPr lang="en-US" sz="1800" dirty="0" smtClean="0"/>
              <a:t>Step 3: Create new JSON file corresponding to image</a:t>
            </a:r>
            <a:endParaRPr lang="en-US" sz="1800" dirty="0"/>
          </a:p>
        </p:txBody>
      </p:sp>
      <p:sp>
        <p:nvSpPr>
          <p:cNvPr id="6" name="Rounded Rectangle 5"/>
          <p:cNvSpPr/>
          <p:nvPr/>
        </p:nvSpPr>
        <p:spPr>
          <a:xfrm>
            <a:off x="152400" y="1142092"/>
            <a:ext cx="1939471" cy="210458"/>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78974" y="3867150"/>
            <a:ext cx="8153400" cy="954107"/>
          </a:xfrm>
          <a:prstGeom prst="rect">
            <a:avLst/>
          </a:prstGeom>
          <a:noFill/>
        </p:spPr>
        <p:txBody>
          <a:bodyPr wrap="square" rtlCol="0">
            <a:spAutoFit/>
          </a:bodyPr>
          <a:lstStyle/>
          <a:p>
            <a:pPr marL="342900" indent="-342900">
              <a:buFont typeface="+mj-lt"/>
              <a:buAutoNum type="arabicPeriod"/>
            </a:pPr>
            <a:r>
              <a:rPr lang="en-US" sz="1400" dirty="0" smtClean="0"/>
              <a:t>Make a copy of the existing JSON file (e.g. cdh582CM-centos.json to cdh583CM-centos.json)</a:t>
            </a:r>
          </a:p>
          <a:p>
            <a:pPr marL="342900" indent="-342900">
              <a:buFont typeface="+mj-lt"/>
              <a:buAutoNum type="arabicPeriod"/>
            </a:pPr>
            <a:r>
              <a:rPr lang="en-US" sz="1400" dirty="0" smtClean="0"/>
              <a:t>Edit the JSON file as shown above</a:t>
            </a:r>
          </a:p>
          <a:p>
            <a:pPr marL="342900" indent="-342900">
              <a:buFont typeface="+mj-lt"/>
              <a:buAutoNum type="arabicPeriod"/>
            </a:pPr>
            <a:r>
              <a:rPr lang="en-US" sz="1400" dirty="0" smtClean="0"/>
              <a:t>NOTE: Define a new </a:t>
            </a:r>
            <a:r>
              <a:rPr lang="en-US" sz="1400" dirty="0" err="1" smtClean="0"/>
              <a:t>distroID</a:t>
            </a:r>
            <a:r>
              <a:rPr lang="en-US" sz="1400" dirty="0" smtClean="0"/>
              <a:t> to keep both images simultaneously in the App Store</a:t>
            </a:r>
          </a:p>
          <a:p>
            <a:pPr marL="800100" lvl="1" indent="-342900">
              <a:buFont typeface="+mj-lt"/>
              <a:buAutoNum type="arabicPeriod"/>
            </a:pPr>
            <a:endParaRPr lang="en-US" sz="1400" dirty="0"/>
          </a:p>
        </p:txBody>
      </p:sp>
      <p:pic>
        <p:nvPicPr>
          <p:cNvPr id="8" name="Picture 7" descr="Screen Shot 2016-11-14 at 4.19.32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400" y="1730827"/>
            <a:ext cx="5401531" cy="838200"/>
          </a:xfrm>
          <a:prstGeom prst="rect">
            <a:avLst/>
          </a:prstGeom>
          <a:ln>
            <a:solidFill>
              <a:schemeClr val="tx1"/>
            </a:solidFill>
          </a:ln>
        </p:spPr>
      </p:pic>
      <p:pic>
        <p:nvPicPr>
          <p:cNvPr id="9" name="Picture 8" descr="Screen Shot 2016-11-14 at 4.20.14 P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51414" y="2721427"/>
            <a:ext cx="5794494" cy="898073"/>
          </a:xfrm>
          <a:prstGeom prst="rect">
            <a:avLst/>
          </a:prstGeom>
          <a:ln>
            <a:solidFill>
              <a:srgbClr val="004875"/>
            </a:solidFill>
          </a:ln>
        </p:spPr>
      </p:pic>
      <p:cxnSp>
        <p:nvCxnSpPr>
          <p:cNvPr id="11" name="Elbow Connector 10"/>
          <p:cNvCxnSpPr>
            <a:stCxn id="8" idx="2"/>
            <a:endCxn id="9" idx="1"/>
          </p:cNvCxnSpPr>
          <p:nvPr/>
        </p:nvCxnSpPr>
        <p:spPr>
          <a:xfrm rot="16200000" flipH="1">
            <a:off x="2701572" y="2720621"/>
            <a:ext cx="601437" cy="29824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0031" y="711200"/>
            <a:ext cx="7010400" cy="307777"/>
          </a:xfrm>
          <a:prstGeom prst="rect">
            <a:avLst/>
          </a:prstGeom>
          <a:noFill/>
        </p:spPr>
        <p:txBody>
          <a:bodyPr wrap="square" rtlCol="0">
            <a:spAutoFit/>
          </a:bodyPr>
          <a:lstStyle/>
          <a:p>
            <a:pPr lvl="1"/>
            <a:r>
              <a:rPr lang="en-US" sz="1400" dirty="0" smtClean="0"/>
              <a:t>NAVIGATE TO THE TOP LEVEL DIRECTORY AS SHOWN BELOW</a:t>
            </a:r>
            <a:endParaRPr lang="en-US" sz="1400" dirty="0"/>
          </a:p>
        </p:txBody>
      </p:sp>
    </p:spTree>
    <p:extLst>
      <p:ext uri="{BB962C8B-B14F-4D97-AF65-F5344CB8AC3E}">
        <p14:creationId xmlns:p14="http://schemas.microsoft.com/office/powerpoint/2010/main" val="272232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2774" y="133350"/>
            <a:ext cx="8229600" cy="457200"/>
          </a:xfrm>
        </p:spPr>
        <p:txBody>
          <a:bodyPr/>
          <a:lstStyle/>
          <a:p>
            <a:r>
              <a:rPr lang="en-US" sz="1800" dirty="0" smtClean="0"/>
              <a:t>Step 3: Edit JSON file to specify the correct parcels (based on Dockerfile)</a:t>
            </a:r>
            <a:endParaRPr lang="en-US" sz="1800" dirty="0"/>
          </a:p>
        </p:txBody>
      </p:sp>
      <p:pic>
        <p:nvPicPr>
          <p:cNvPr id="7" name="Picture 6" descr="Screen Shot 2016-11-17 at 9.15.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23950"/>
            <a:ext cx="8458200" cy="2208699"/>
          </a:xfrm>
          <a:prstGeom prst="rect">
            <a:avLst/>
          </a:prstGeom>
          <a:ln>
            <a:solidFill>
              <a:schemeClr val="tx1"/>
            </a:solidFill>
          </a:ln>
        </p:spPr>
      </p:pic>
      <p:sp>
        <p:nvSpPr>
          <p:cNvPr id="8" name="Rounded Rectangle 7"/>
          <p:cNvSpPr/>
          <p:nvPr/>
        </p:nvSpPr>
        <p:spPr>
          <a:xfrm>
            <a:off x="1143000" y="2190750"/>
            <a:ext cx="5867400" cy="6096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524000" y="3562350"/>
            <a:ext cx="5105400" cy="1477328"/>
          </a:xfrm>
          <a:prstGeom prst="rect">
            <a:avLst/>
          </a:prstGeom>
          <a:noFill/>
        </p:spPr>
        <p:txBody>
          <a:bodyPr wrap="square" rtlCol="0">
            <a:spAutoFit/>
          </a:bodyPr>
          <a:lstStyle/>
          <a:p>
            <a:pPr marL="342900" indent="-342900">
              <a:buFont typeface="+mj-lt"/>
              <a:buAutoNum type="arabicPeriod"/>
            </a:pPr>
            <a:r>
              <a:rPr lang="en-US" dirty="0" smtClean="0"/>
              <a:t>In the </a:t>
            </a:r>
            <a:r>
              <a:rPr lang="en-US" dirty="0" err="1" smtClean="0"/>
              <a:t>config</a:t>
            </a:r>
            <a:r>
              <a:rPr lang="en-US" dirty="0" smtClean="0"/>
              <a:t> section, make sure to specify the link to the parcel directory, full version and the parcel version. </a:t>
            </a:r>
          </a:p>
          <a:p>
            <a:pPr marL="342900" indent="-342900">
              <a:buFont typeface="+mj-lt"/>
              <a:buAutoNum type="arabicPeriod"/>
            </a:pPr>
            <a:r>
              <a:rPr lang="en-US" dirty="0" smtClean="0"/>
              <a:t>This is used in the startup script for data driven configuration of the </a:t>
            </a:r>
            <a:r>
              <a:rPr lang="en-US" smtClean="0"/>
              <a:t>CDH cluster</a:t>
            </a:r>
            <a:endParaRPr lang="en-US"/>
          </a:p>
        </p:txBody>
      </p:sp>
    </p:spTree>
    <p:extLst>
      <p:ext uri="{BB962C8B-B14F-4D97-AF65-F5344CB8AC3E}">
        <p14:creationId xmlns:p14="http://schemas.microsoft.com/office/powerpoint/2010/main" val="11604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Categories Of Applications</a:t>
            </a:r>
            <a:endParaRPr lang="en-US" dirty="0"/>
          </a:p>
        </p:txBody>
      </p:sp>
      <p:sp>
        <p:nvSpPr>
          <p:cNvPr id="4" name="Subtitle 3"/>
          <p:cNvSpPr>
            <a:spLocks noGrp="1"/>
          </p:cNvSpPr>
          <p:nvPr>
            <p:ph type="subTitle" idx="1"/>
          </p:nvPr>
        </p:nvSpPr>
        <p:spPr>
          <a:xfrm>
            <a:off x="36286" y="742950"/>
            <a:ext cx="8229600" cy="3771900"/>
          </a:xfrm>
        </p:spPr>
        <p:txBody>
          <a:bodyPr>
            <a:normAutofit/>
          </a:bodyPr>
          <a:lstStyle/>
          <a:p>
            <a:endParaRPr lang="en-US" dirty="0" smtClean="0"/>
          </a:p>
          <a:p>
            <a:endParaRPr lang="en-US" dirty="0"/>
          </a:p>
          <a:p>
            <a:endParaRPr lang="en-US" dirty="0" smtClean="0"/>
          </a:p>
          <a:p>
            <a:endParaRPr lang="en-US" dirty="0"/>
          </a:p>
        </p:txBody>
      </p:sp>
      <p:sp>
        <p:nvSpPr>
          <p:cNvPr id="5" name="TextBox 4"/>
          <p:cNvSpPr txBox="1"/>
          <p:nvPr/>
        </p:nvSpPr>
        <p:spPr>
          <a:xfrm>
            <a:off x="304800" y="720271"/>
            <a:ext cx="8534400" cy="3139321"/>
          </a:xfrm>
          <a:prstGeom prst="rect">
            <a:avLst/>
          </a:prstGeom>
          <a:noFill/>
        </p:spPr>
        <p:txBody>
          <a:bodyPr wrap="square" rtlCol="0">
            <a:spAutoFit/>
          </a:bodyPr>
          <a:lstStyle/>
          <a:p>
            <a:r>
              <a:rPr lang="en-US" dirty="0" smtClean="0"/>
              <a:t>There are 2 basic categories of applications</a:t>
            </a:r>
          </a:p>
          <a:p>
            <a:pPr marL="342900" indent="-342900">
              <a:buFont typeface="+mj-lt"/>
              <a:buAutoNum type="arabicPeriod"/>
            </a:pPr>
            <a:r>
              <a:rPr lang="en-US" b="1" dirty="0" smtClean="0"/>
              <a:t>Distributions and base images</a:t>
            </a:r>
          </a:p>
          <a:p>
            <a:pPr marL="800100" lvl="1" indent="-342900">
              <a:buFont typeface="Arial"/>
              <a:buChar char="•"/>
            </a:pPr>
            <a:r>
              <a:rPr lang="en-US" dirty="0" smtClean="0"/>
              <a:t>Hadoop/Spark distributions : Example CDH, HDP, MapR</a:t>
            </a:r>
          </a:p>
          <a:p>
            <a:pPr marL="800100" lvl="1" indent="-342900">
              <a:buFont typeface="Arial"/>
              <a:buChar char="•"/>
            </a:pPr>
            <a:r>
              <a:rPr lang="en-US" dirty="0" smtClean="0"/>
              <a:t>Other big data &amp; ML frameworks: Kafka, Cassandra, Tensorflow, IntelBigDL etc.,</a:t>
            </a:r>
          </a:p>
          <a:p>
            <a:pPr marL="342900" indent="-342900">
              <a:buFont typeface="+mj-lt"/>
              <a:buAutoNum type="arabicPeriod"/>
            </a:pPr>
            <a:r>
              <a:rPr lang="en-US" b="1" dirty="0" smtClean="0"/>
              <a:t>Add on applications that work with Hadoop and Spark</a:t>
            </a:r>
            <a:r>
              <a:rPr lang="en-US" dirty="0" smtClean="0"/>
              <a:t> : Datameer, </a:t>
            </a:r>
            <a:r>
              <a:rPr lang="en-US" dirty="0"/>
              <a:t>T</a:t>
            </a:r>
            <a:r>
              <a:rPr lang="en-US" dirty="0" smtClean="0"/>
              <a:t>rifacta, Splunk/Hunk created as edge nodes</a:t>
            </a:r>
          </a:p>
          <a:p>
            <a:endParaRPr lang="en-US" dirty="0" smtClean="0"/>
          </a:p>
          <a:p>
            <a:pPr marL="342900" indent="-342900">
              <a:buAutoNum type="arabicPeriod"/>
            </a:pPr>
            <a:endParaRPr lang="en-US" dirty="0"/>
          </a:p>
          <a:p>
            <a:pPr marL="342900" indent="-342900">
              <a:buAutoNum type="arabicPeriod"/>
            </a:pPr>
            <a:endParaRPr lang="en-US" dirty="0" smtClean="0"/>
          </a:p>
          <a:p>
            <a:endParaRPr lang="en-US" dirty="0" smtClean="0"/>
          </a:p>
          <a:p>
            <a:pPr marL="342900" indent="-342900">
              <a:buAutoNum type="arabicPeriod"/>
            </a:pPr>
            <a:endParaRPr lang="en-US" dirty="0"/>
          </a:p>
        </p:txBody>
      </p:sp>
      <p:pic>
        <p:nvPicPr>
          <p:cNvPr id="6" name="Picture 5" descr="base_imag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2495550"/>
            <a:ext cx="3873500" cy="2550187"/>
          </a:xfrm>
          <a:prstGeom prst="rect">
            <a:avLst/>
          </a:prstGeom>
          <a:ln>
            <a:solidFill>
              <a:schemeClr val="tx1"/>
            </a:solidFill>
          </a:ln>
        </p:spPr>
      </p:pic>
      <p:pic>
        <p:nvPicPr>
          <p:cNvPr id="7" name="Picture 6" descr="add_on.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76057" y="3105150"/>
            <a:ext cx="2862943" cy="1845102"/>
          </a:xfrm>
          <a:prstGeom prst="rect">
            <a:avLst/>
          </a:prstGeom>
          <a:ln>
            <a:solidFill>
              <a:schemeClr val="tx1"/>
            </a:solidFill>
          </a:ln>
        </p:spPr>
      </p:pic>
    </p:spTree>
    <p:extLst>
      <p:ext uri="{BB962C8B-B14F-4D97-AF65-F5344CB8AC3E}">
        <p14:creationId xmlns:p14="http://schemas.microsoft.com/office/powerpoint/2010/main" val="8687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2774" y="133350"/>
            <a:ext cx="8229600" cy="457200"/>
          </a:xfrm>
        </p:spPr>
        <p:txBody>
          <a:bodyPr/>
          <a:lstStyle/>
          <a:p>
            <a:r>
              <a:rPr lang="en-US" sz="1800" dirty="0" smtClean="0"/>
              <a:t>Step 4: Create new .wb file (update reference to JSON file &amp; builder organization)</a:t>
            </a:r>
            <a:endParaRPr lang="en-US" sz="1800" dirty="0"/>
          </a:p>
        </p:txBody>
      </p:sp>
      <p:pic>
        <p:nvPicPr>
          <p:cNvPr id="6" name="Picture 5" descr="Screen Shot 2016-11-14 at 5.10.42 PM.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6071" y="1733550"/>
            <a:ext cx="4446814" cy="2724150"/>
          </a:xfrm>
          <a:prstGeom prst="rect">
            <a:avLst/>
          </a:prstGeom>
          <a:ln>
            <a:solidFill>
              <a:srgbClr val="004875"/>
            </a:solidFill>
          </a:ln>
        </p:spPr>
      </p:pic>
      <p:sp>
        <p:nvSpPr>
          <p:cNvPr id="7" name="Rounded Rectangle 6"/>
          <p:cNvSpPr/>
          <p:nvPr/>
        </p:nvSpPr>
        <p:spPr>
          <a:xfrm>
            <a:off x="136071" y="2419350"/>
            <a:ext cx="2667000" cy="1524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36071" y="2190750"/>
            <a:ext cx="2667000" cy="152400"/>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36071" y="3123292"/>
            <a:ext cx="3505200" cy="1524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6-11-14 at 5.06.18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028955"/>
            <a:ext cx="8382000" cy="551901"/>
          </a:xfrm>
          <a:prstGeom prst="rect">
            <a:avLst/>
          </a:prstGeom>
          <a:ln>
            <a:solidFill>
              <a:srgbClr val="004875"/>
            </a:solidFill>
          </a:ln>
        </p:spPr>
      </p:pic>
      <p:sp>
        <p:nvSpPr>
          <p:cNvPr id="11" name="TextBox 10"/>
          <p:cNvSpPr txBox="1"/>
          <p:nvPr/>
        </p:nvSpPr>
        <p:spPr>
          <a:xfrm>
            <a:off x="410031" y="711200"/>
            <a:ext cx="7010400" cy="307777"/>
          </a:xfrm>
          <a:prstGeom prst="rect">
            <a:avLst/>
          </a:prstGeom>
          <a:noFill/>
        </p:spPr>
        <p:txBody>
          <a:bodyPr wrap="square" rtlCol="0">
            <a:spAutoFit/>
          </a:bodyPr>
          <a:lstStyle/>
          <a:p>
            <a:pPr lvl="1"/>
            <a:r>
              <a:rPr lang="en-US" sz="1400" dirty="0" smtClean="0"/>
              <a:t>NAVIGATE TO THE TOP LEVEL DIRECTORY AS SHOWN BELOW</a:t>
            </a:r>
            <a:endParaRPr lang="en-US" sz="1400" dirty="0"/>
          </a:p>
        </p:txBody>
      </p:sp>
      <p:sp>
        <p:nvSpPr>
          <p:cNvPr id="12" name="Rounded Rectangle 11"/>
          <p:cNvSpPr/>
          <p:nvPr/>
        </p:nvSpPr>
        <p:spPr>
          <a:xfrm>
            <a:off x="1524001" y="1142092"/>
            <a:ext cx="914400" cy="210458"/>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3844472" y="1157513"/>
            <a:ext cx="907142" cy="210458"/>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953000" y="1962150"/>
            <a:ext cx="3581400" cy="1477328"/>
          </a:xfrm>
          <a:prstGeom prst="rect">
            <a:avLst/>
          </a:prstGeom>
          <a:noFill/>
        </p:spPr>
        <p:txBody>
          <a:bodyPr wrap="square" rtlCol="0">
            <a:spAutoFit/>
          </a:bodyPr>
          <a:lstStyle/>
          <a:p>
            <a:pPr marL="342900" indent="-342900">
              <a:buFont typeface="+mj-lt"/>
              <a:buAutoNum type="arabicPeriod"/>
            </a:pPr>
            <a:r>
              <a:rPr lang="en-US" dirty="0" smtClean="0"/>
              <a:t>Make a copy of the existing .wb file (e.g. cdh582.wb to </a:t>
            </a:r>
            <a:r>
              <a:rPr lang="en-US" dirty="0" err="1" smtClean="0"/>
              <a:t>cdh</a:t>
            </a:r>
            <a:r>
              <a:rPr lang="en-US" dirty="0" smtClean="0"/>
              <a:t> 583.wb)</a:t>
            </a:r>
          </a:p>
          <a:p>
            <a:pPr marL="342900" indent="-342900">
              <a:buFont typeface="+mj-lt"/>
              <a:buAutoNum type="arabicPeriod"/>
            </a:pPr>
            <a:r>
              <a:rPr lang="en-US" dirty="0" smtClean="0"/>
              <a:t>Edit .wb file to add reference to the previously created JSON file</a:t>
            </a:r>
          </a:p>
        </p:txBody>
      </p:sp>
    </p:spTree>
    <p:extLst>
      <p:ext uri="{BB962C8B-B14F-4D97-AF65-F5344CB8AC3E}">
        <p14:creationId xmlns:p14="http://schemas.microsoft.com/office/powerpoint/2010/main" val="273414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2774" y="133350"/>
            <a:ext cx="8229600" cy="457200"/>
          </a:xfrm>
        </p:spPr>
        <p:txBody>
          <a:bodyPr/>
          <a:lstStyle/>
          <a:p>
            <a:r>
              <a:rPr lang="en-US" sz="1800" dirty="0" smtClean="0"/>
              <a:t>Step 5: Build .wb file </a:t>
            </a:r>
            <a:endParaRPr lang="en-US" sz="1800" dirty="0"/>
          </a:p>
        </p:txBody>
      </p:sp>
      <p:pic>
        <p:nvPicPr>
          <p:cNvPr id="5" name="Picture 4" descr="Screen Shot 2016-11-14 at 4.23.13 PM.png"/>
          <p:cNvPicPr>
            <a:picLocks noChangeAspect="1"/>
          </p:cNvPicPr>
          <p:nvPr/>
        </p:nvPicPr>
        <p:blipFill rotWithShape="1">
          <a:blip r:embed="rId2" cstate="screen">
            <a:extLst>
              <a:ext uri="{28A0092B-C50C-407E-A947-70E740481C1C}">
                <a14:useLocalDpi xmlns:a14="http://schemas.microsoft.com/office/drawing/2010/main"/>
              </a:ext>
            </a:extLst>
          </a:blip>
          <a:srcRect r="3393" b="19162"/>
          <a:stretch/>
        </p:blipFill>
        <p:spPr>
          <a:xfrm>
            <a:off x="228600" y="1047750"/>
            <a:ext cx="7995557" cy="583780"/>
          </a:xfrm>
          <a:prstGeom prst="rect">
            <a:avLst/>
          </a:prstGeom>
          <a:ln>
            <a:solidFill>
              <a:schemeClr val="tx1"/>
            </a:solidFill>
          </a:ln>
        </p:spPr>
      </p:pic>
      <p:sp>
        <p:nvSpPr>
          <p:cNvPr id="6" name="Rounded Rectangle 5"/>
          <p:cNvSpPr/>
          <p:nvPr/>
        </p:nvSpPr>
        <p:spPr>
          <a:xfrm>
            <a:off x="4419600" y="1352550"/>
            <a:ext cx="1295400" cy="27898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6-11-14 at 5.16.09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571" y="2190750"/>
            <a:ext cx="7848600" cy="1968282"/>
          </a:xfrm>
          <a:prstGeom prst="rect">
            <a:avLst/>
          </a:prstGeom>
          <a:ln>
            <a:solidFill>
              <a:schemeClr val="tx1"/>
            </a:solidFill>
          </a:ln>
        </p:spPr>
      </p:pic>
      <p:sp>
        <p:nvSpPr>
          <p:cNvPr id="8" name="Rounded Rectangle 7"/>
          <p:cNvSpPr/>
          <p:nvPr/>
        </p:nvSpPr>
        <p:spPr>
          <a:xfrm>
            <a:off x="228600" y="3486150"/>
            <a:ext cx="7772400" cy="5334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90600" y="4159032"/>
            <a:ext cx="6248400" cy="938719"/>
          </a:xfrm>
          <a:prstGeom prst="rect">
            <a:avLst/>
          </a:prstGeom>
          <a:noFill/>
        </p:spPr>
        <p:txBody>
          <a:bodyPr wrap="square" rtlCol="0">
            <a:spAutoFit/>
          </a:bodyPr>
          <a:lstStyle/>
          <a:p>
            <a:pPr marL="342900" indent="-342900">
              <a:buFont typeface="+mj-lt"/>
              <a:buAutoNum type="arabicPeriod"/>
            </a:pPr>
            <a:r>
              <a:rPr lang="en-US" sz="1100" dirty="0" smtClean="0"/>
              <a:t>Build the wb file.</a:t>
            </a:r>
          </a:p>
          <a:p>
            <a:pPr marL="342900" indent="-342900">
              <a:buFont typeface="+mj-lt"/>
              <a:buAutoNum type="arabicPeriod"/>
            </a:pPr>
            <a:r>
              <a:rPr lang="en-US" sz="1100" dirty="0" smtClean="0"/>
              <a:t>Wait for 30 min</a:t>
            </a:r>
          </a:p>
          <a:p>
            <a:pPr marL="342900" indent="-342900">
              <a:buFont typeface="+mj-lt"/>
              <a:buAutoNum type="arabicPeriod"/>
            </a:pPr>
            <a:r>
              <a:rPr lang="en-US" sz="1100" dirty="0" smtClean="0"/>
              <a:t>.bin file will be generated.</a:t>
            </a:r>
          </a:p>
          <a:p>
            <a:pPr marL="342900" indent="-342900">
              <a:buFont typeface="+mj-lt"/>
              <a:buAutoNum type="arabicPeriod"/>
            </a:pPr>
            <a:r>
              <a:rPr lang="en-US" sz="1100" dirty="0" smtClean="0"/>
              <a:t>Copy the bin file to /srv/bluedata/catalog</a:t>
            </a:r>
          </a:p>
          <a:p>
            <a:pPr marL="342900" indent="-342900">
              <a:buFont typeface="+mj-lt"/>
              <a:buAutoNum type="arabicPeriod"/>
            </a:pPr>
            <a:r>
              <a:rPr lang="en-US" sz="1100" dirty="0" smtClean="0"/>
              <a:t>Click Refresh on BlueData App Store UI</a:t>
            </a:r>
            <a:endParaRPr lang="en-US" sz="1100" dirty="0"/>
          </a:p>
        </p:txBody>
      </p:sp>
    </p:spTree>
    <p:extLst>
      <p:ext uri="{BB962C8B-B14F-4D97-AF65-F5344CB8AC3E}">
        <p14:creationId xmlns:p14="http://schemas.microsoft.com/office/powerpoint/2010/main" val="315396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4" y="40877"/>
            <a:ext cx="8229600" cy="857250"/>
          </a:xfrm>
        </p:spPr>
        <p:txBody>
          <a:bodyPr/>
          <a:lstStyle/>
          <a:p>
            <a:r>
              <a:rPr lang="en-US" sz="1800" dirty="0" smtClean="0"/>
              <a:t>Comprehensive upgrade script for CDH5.x upgrades</a:t>
            </a:r>
            <a:endParaRPr lang="en-US" sz="1800" dirty="0"/>
          </a:p>
        </p:txBody>
      </p:sp>
      <p:sp>
        <p:nvSpPr>
          <p:cNvPr id="3" name="TextBox 2"/>
          <p:cNvSpPr txBox="1"/>
          <p:nvPr/>
        </p:nvSpPr>
        <p:spPr>
          <a:xfrm>
            <a:off x="228600" y="3790950"/>
            <a:ext cx="7585129" cy="1015663"/>
          </a:xfrm>
          <a:prstGeom prst="rect">
            <a:avLst/>
          </a:prstGeom>
          <a:noFill/>
          <a:ln>
            <a:solidFill>
              <a:srgbClr val="FF0000"/>
            </a:solidFill>
          </a:ln>
        </p:spPr>
        <p:txBody>
          <a:bodyPr wrap="none" rtlCol="0">
            <a:spAutoFit/>
          </a:bodyPr>
          <a:lstStyle/>
          <a:p>
            <a:r>
              <a:rPr lang="en-US" sz="1200" dirty="0" err="1"/>
              <a:t>sed</a:t>
            </a:r>
            <a:r>
              <a:rPr lang="en-US" sz="1200" dirty="0"/>
              <a:t> -</a:t>
            </a:r>
            <a:r>
              <a:rPr lang="en-US" sz="1200" dirty="0" err="1"/>
              <a:t>i</a:t>
            </a:r>
            <a:r>
              <a:rPr lang="en-US" sz="1200" dirty="0"/>
              <a:t> 's/@@@@CDH_VERSION@@@@/5.8.2/g' image/centos/Dockerfile cdh5-meta-centos.json</a:t>
            </a:r>
          </a:p>
          <a:p>
            <a:r>
              <a:rPr lang="en-US" sz="1200" dirty="0" err="1"/>
              <a:t>sed</a:t>
            </a:r>
            <a:r>
              <a:rPr lang="en-US" sz="1200" dirty="0"/>
              <a:t> -</a:t>
            </a:r>
            <a:r>
              <a:rPr lang="en-US" sz="1200" dirty="0" err="1"/>
              <a:t>i</a:t>
            </a:r>
            <a:r>
              <a:rPr lang="en-US" sz="1200" dirty="0"/>
              <a:t> 's/@@@@CDH_PARCEL_NBR@@@@/5.8.2-1.cdh5.8.2.p0.3/g' image/centos/Dockerfile cdh5-meta-centos.json</a:t>
            </a:r>
          </a:p>
          <a:p>
            <a:r>
              <a:rPr lang="en-US" sz="1200" dirty="0" err="1"/>
              <a:t>sed</a:t>
            </a:r>
            <a:r>
              <a:rPr lang="en-US" sz="1200" dirty="0"/>
              <a:t> -</a:t>
            </a:r>
            <a:r>
              <a:rPr lang="en-US" sz="1200" dirty="0" err="1"/>
              <a:t>i</a:t>
            </a:r>
            <a:r>
              <a:rPr lang="en-US" sz="1200" dirty="0"/>
              <a:t> 's/@@@@PARCEL_PREFIX@@@@/e16/g' image/centos/Dockerfile cdh5-meta-centos.json</a:t>
            </a:r>
          </a:p>
          <a:p>
            <a:r>
              <a:rPr lang="en-US" sz="1200" dirty="0" err="1"/>
              <a:t>sed</a:t>
            </a:r>
            <a:r>
              <a:rPr lang="en-US" sz="1200" dirty="0"/>
              <a:t> -</a:t>
            </a:r>
            <a:r>
              <a:rPr lang="en-US" sz="1200" dirty="0" err="1"/>
              <a:t>i</a:t>
            </a:r>
            <a:r>
              <a:rPr lang="en-US" sz="1200" dirty="0"/>
              <a:t> 's/@@@@DISTRO_ID@@@@/cdh582/g' image/centos/Dockerfile cdh5-meta-centos.json</a:t>
            </a:r>
          </a:p>
          <a:p>
            <a:r>
              <a:rPr lang="en-US" sz="1200" dirty="0" err="1"/>
              <a:t>sed</a:t>
            </a:r>
            <a:r>
              <a:rPr lang="en-US" sz="1200" dirty="0"/>
              <a:t> -</a:t>
            </a:r>
            <a:r>
              <a:rPr lang="en-US" sz="1200" dirty="0" err="1"/>
              <a:t>i</a:t>
            </a:r>
            <a:r>
              <a:rPr lang="en-US" sz="1200" dirty="0"/>
              <a:t> 's/@@@@CM_API_VERSION@@@@/12.0.0/g' image/centos/Dockerfile cdh5-meta-centos.json</a:t>
            </a:r>
          </a:p>
        </p:txBody>
      </p:sp>
      <p:sp>
        <p:nvSpPr>
          <p:cNvPr id="7" name="TextBox 6"/>
          <p:cNvSpPr txBox="1"/>
          <p:nvPr/>
        </p:nvSpPr>
        <p:spPr>
          <a:xfrm>
            <a:off x="228600" y="3421618"/>
            <a:ext cx="3886200" cy="369332"/>
          </a:xfrm>
          <a:prstGeom prst="rect">
            <a:avLst/>
          </a:prstGeom>
          <a:noFill/>
        </p:spPr>
        <p:txBody>
          <a:bodyPr wrap="square" rtlCol="0">
            <a:spAutoFit/>
          </a:bodyPr>
          <a:lstStyle/>
          <a:p>
            <a:r>
              <a:rPr lang="en-US" dirty="0" smtClean="0"/>
              <a:t>Example values in upgrade script</a:t>
            </a:r>
            <a:endParaRPr lang="en-US" dirty="0"/>
          </a:p>
        </p:txBody>
      </p:sp>
      <p:pic>
        <p:nvPicPr>
          <p:cNvPr id="8" name="Picture 7" descr="cdh_vers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08371"/>
            <a:ext cx="3810000" cy="2677779"/>
          </a:xfrm>
          <a:prstGeom prst="rect">
            <a:avLst/>
          </a:prstGeom>
        </p:spPr>
      </p:pic>
      <p:sp>
        <p:nvSpPr>
          <p:cNvPr id="11" name="TextBox 10"/>
          <p:cNvSpPr txBox="1"/>
          <p:nvPr/>
        </p:nvSpPr>
        <p:spPr>
          <a:xfrm>
            <a:off x="4419600" y="907198"/>
            <a:ext cx="4647426" cy="1200329"/>
          </a:xfrm>
          <a:prstGeom prst="rect">
            <a:avLst/>
          </a:prstGeom>
          <a:noFill/>
        </p:spPr>
        <p:txBody>
          <a:bodyPr wrap="none" rtlCol="0">
            <a:spAutoFit/>
          </a:bodyPr>
          <a:lstStyle/>
          <a:p>
            <a:pPr marL="342900" indent="-342900">
              <a:buAutoNum type="arabicPeriod"/>
            </a:pPr>
            <a:r>
              <a:rPr lang="en-US" dirty="0" smtClean="0"/>
              <a:t>Extract cdh5xy.tgz</a:t>
            </a:r>
          </a:p>
          <a:p>
            <a:pPr marL="342900" indent="-342900">
              <a:buAutoNum type="arabicPeriod"/>
            </a:pPr>
            <a:r>
              <a:rPr lang="en-US" dirty="0" smtClean="0"/>
              <a:t>Replace the values as shown below</a:t>
            </a:r>
          </a:p>
          <a:p>
            <a:pPr marL="342900" indent="-342900">
              <a:buAutoNum type="arabicPeriod"/>
            </a:pPr>
            <a:r>
              <a:rPr lang="en-US" dirty="0" smtClean="0"/>
              <a:t>Rerun upgrade script</a:t>
            </a:r>
          </a:p>
          <a:p>
            <a:pPr marL="342900" indent="-342900">
              <a:buAutoNum type="arabicPeriod"/>
            </a:pPr>
            <a:r>
              <a:rPr lang="en-US" dirty="0" smtClean="0"/>
              <a:t>New bin will be available under deliverables </a:t>
            </a:r>
            <a:endParaRPr lang="en-US" dirty="0"/>
          </a:p>
        </p:txBody>
      </p:sp>
    </p:spTree>
    <p:extLst>
      <p:ext uri="{BB962C8B-B14F-4D97-AF65-F5344CB8AC3E}">
        <p14:creationId xmlns:p14="http://schemas.microsoft.com/office/powerpoint/2010/main" val="156968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BlueData App Store (before &amp; after)</a:t>
            </a:r>
            <a:endParaRPr lang="en-US" dirty="0"/>
          </a:p>
        </p:txBody>
      </p:sp>
      <p:pic>
        <p:nvPicPr>
          <p:cNvPr id="4" name="Picture 3" descr="Screen Shot 2016-11-14 at 5.18.53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819149"/>
            <a:ext cx="6744302" cy="3429001"/>
          </a:xfrm>
          <a:prstGeom prst="rect">
            <a:avLst/>
          </a:prstGeom>
          <a:ln>
            <a:solidFill>
              <a:srgbClr val="004875"/>
            </a:solidFill>
          </a:ln>
        </p:spPr>
      </p:pic>
      <p:pic>
        <p:nvPicPr>
          <p:cNvPr id="6" name="Picture 5" descr="Screen Shot 2016-11-14 at 5.20.00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799" y="1504950"/>
            <a:ext cx="5779637" cy="3352800"/>
          </a:xfrm>
          <a:prstGeom prst="rect">
            <a:avLst/>
          </a:prstGeom>
          <a:ln>
            <a:solidFill>
              <a:srgbClr val="004875"/>
            </a:solidFill>
          </a:ln>
        </p:spPr>
      </p:pic>
      <p:sp>
        <p:nvSpPr>
          <p:cNvPr id="7" name="Rounded Rectangle 6"/>
          <p:cNvSpPr/>
          <p:nvPr/>
        </p:nvSpPr>
        <p:spPr>
          <a:xfrm>
            <a:off x="3352799" y="3409950"/>
            <a:ext cx="990601" cy="83820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286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How to add new services to the existing CDH  image?</a:t>
            </a:r>
            <a:endParaRPr lang="en-US" sz="2000" dirty="0"/>
          </a:p>
        </p:txBody>
      </p:sp>
      <p:sp>
        <p:nvSpPr>
          <p:cNvPr id="3" name="Content Placeholder 2"/>
          <p:cNvSpPr>
            <a:spLocks noGrp="1"/>
          </p:cNvSpPr>
          <p:nvPr>
            <p:ph idx="1"/>
          </p:nvPr>
        </p:nvSpPr>
        <p:spPr/>
        <p:txBody>
          <a:bodyPr>
            <a:normAutofit/>
          </a:bodyPr>
          <a:lstStyle/>
          <a:p>
            <a:r>
              <a:rPr lang="en-US" sz="1800" dirty="0" smtClean="0"/>
              <a:t>Update </a:t>
            </a:r>
            <a:r>
              <a:rPr lang="en-US" sz="1800" dirty="0" err="1" smtClean="0"/>
              <a:t>dockerfile</a:t>
            </a:r>
            <a:r>
              <a:rPr lang="en-US" sz="1800" dirty="0" smtClean="0"/>
              <a:t> with new service bits</a:t>
            </a:r>
            <a:r>
              <a:rPr lang="en-US" sz="1800" dirty="0"/>
              <a:t> </a:t>
            </a:r>
            <a:r>
              <a:rPr lang="en-US" sz="1800" dirty="0" smtClean="0"/>
              <a:t>or dependency install bits.</a:t>
            </a:r>
          </a:p>
          <a:p>
            <a:pPr marL="0" indent="0">
              <a:buNone/>
            </a:pPr>
            <a:r>
              <a:rPr lang="en-US" sz="1800" dirty="0" smtClean="0"/>
              <a:t>	</a:t>
            </a:r>
            <a:r>
              <a:rPr lang="en-US" sz="1600" dirty="0" smtClean="0"/>
              <a:t>For ex: In order to install python 3.6, update </a:t>
            </a:r>
            <a:r>
              <a:rPr lang="en-US" sz="1600" dirty="0" err="1" smtClean="0"/>
              <a:t>dockerfile</a:t>
            </a:r>
            <a:r>
              <a:rPr lang="en-US" sz="1600" dirty="0" smtClean="0"/>
              <a:t> with the following code below.</a:t>
            </a:r>
          </a:p>
          <a:p>
            <a:endParaRPr lang="en-US" sz="1800" dirty="0"/>
          </a:p>
        </p:txBody>
      </p:sp>
      <p:pic>
        <p:nvPicPr>
          <p:cNvPr id="4" name="Picture 3" descr="Screen Shot 2018-08-06 at 12.18.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66950"/>
            <a:ext cx="5536448" cy="1809750"/>
          </a:xfrm>
          <a:prstGeom prst="rect">
            <a:avLst/>
          </a:prstGeom>
        </p:spPr>
      </p:pic>
    </p:spTree>
    <p:extLst>
      <p:ext uri="{BB962C8B-B14F-4D97-AF65-F5344CB8AC3E}">
        <p14:creationId xmlns:p14="http://schemas.microsoft.com/office/powerpoint/2010/main" val="361740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How to add new services to the existing CDH  image?</a:t>
            </a:r>
            <a:endParaRPr lang="en-US" sz="2000" dirty="0"/>
          </a:p>
        </p:txBody>
      </p:sp>
      <p:sp>
        <p:nvSpPr>
          <p:cNvPr id="3" name="Content Placeholder 2"/>
          <p:cNvSpPr>
            <a:spLocks noGrp="1"/>
          </p:cNvSpPr>
          <p:nvPr>
            <p:ph idx="1"/>
          </p:nvPr>
        </p:nvSpPr>
        <p:spPr/>
        <p:txBody>
          <a:bodyPr>
            <a:normAutofit/>
          </a:bodyPr>
          <a:lstStyle/>
          <a:p>
            <a:r>
              <a:rPr lang="en-US" sz="1800" dirty="0" smtClean="0"/>
              <a:t>To add Spark service to existing CDH image then update the following code in your </a:t>
            </a:r>
            <a:r>
              <a:rPr lang="en-US" sz="1800" dirty="0" err="1" smtClean="0"/>
              <a:t>dockerfile</a:t>
            </a:r>
            <a:r>
              <a:rPr lang="en-US" sz="1800" dirty="0" smtClean="0"/>
              <a:t>.</a:t>
            </a:r>
            <a:endParaRPr lang="en-US" sz="1800" dirty="0"/>
          </a:p>
        </p:txBody>
      </p:sp>
      <p:pic>
        <p:nvPicPr>
          <p:cNvPr id="5" name="Picture 4" descr="Screen Shot 2018-08-06 at 12.19.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999070"/>
            <a:ext cx="5029200" cy="2629117"/>
          </a:xfrm>
          <a:prstGeom prst="rect">
            <a:avLst/>
          </a:prstGeom>
        </p:spPr>
      </p:pic>
    </p:spTree>
    <p:extLst>
      <p:ext uri="{BB962C8B-B14F-4D97-AF65-F5344CB8AC3E}">
        <p14:creationId xmlns:p14="http://schemas.microsoft.com/office/powerpoint/2010/main" val="199975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How to add new services to the existing CDH  image?</a:t>
            </a:r>
          </a:p>
        </p:txBody>
      </p:sp>
      <p:pic>
        <p:nvPicPr>
          <p:cNvPr id="4" name="Content Placeholder 3" descr="Screen Shot 2018-08-06 at 12.47.24 PM.png"/>
          <p:cNvPicPr>
            <a:picLocks noGrp="1" noChangeAspect="1"/>
          </p:cNvPicPr>
          <p:nvPr>
            <p:ph idx="1"/>
          </p:nvPr>
        </p:nvPicPr>
        <p:blipFill>
          <a:blip r:embed="rId2">
            <a:extLst>
              <a:ext uri="{28A0092B-C50C-407E-A947-70E740481C1C}">
                <a14:useLocalDpi xmlns:a14="http://schemas.microsoft.com/office/drawing/2010/main" val="0"/>
              </a:ext>
            </a:extLst>
          </a:blip>
          <a:srcRect l="-35258" r="-35258"/>
          <a:stretch>
            <a:fillRect/>
          </a:stretch>
        </p:blipFill>
        <p:spPr>
          <a:xfrm>
            <a:off x="457200" y="1200151"/>
            <a:ext cx="8001000" cy="3300181"/>
          </a:xfrm>
        </p:spPr>
      </p:pic>
      <p:sp>
        <p:nvSpPr>
          <p:cNvPr id="3" name="TextBox 2"/>
          <p:cNvSpPr txBox="1"/>
          <p:nvPr/>
        </p:nvSpPr>
        <p:spPr>
          <a:xfrm>
            <a:off x="0" y="786884"/>
            <a:ext cx="2971800" cy="276999"/>
          </a:xfrm>
          <a:prstGeom prst="rect">
            <a:avLst/>
          </a:prstGeom>
          <a:noFill/>
        </p:spPr>
        <p:txBody>
          <a:bodyPr wrap="square" rtlCol="0">
            <a:spAutoFit/>
          </a:bodyPr>
          <a:lstStyle/>
          <a:p>
            <a:r>
              <a:rPr lang="en-US" sz="1200" dirty="0" smtClean="0"/>
              <a:t>Update JSON with services. For ex: Spark</a:t>
            </a:r>
            <a:endParaRPr lang="en-US" sz="1200" dirty="0"/>
          </a:p>
        </p:txBody>
      </p:sp>
      <p:sp>
        <p:nvSpPr>
          <p:cNvPr id="5" name="Rounded Rectangle 4"/>
          <p:cNvSpPr/>
          <p:nvPr/>
        </p:nvSpPr>
        <p:spPr>
          <a:xfrm>
            <a:off x="2286000" y="1556657"/>
            <a:ext cx="1939471" cy="210458"/>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loud Callout 5"/>
          <p:cNvSpPr/>
          <p:nvPr/>
        </p:nvSpPr>
        <p:spPr>
          <a:xfrm>
            <a:off x="4876800" y="1090190"/>
            <a:ext cx="2590800" cy="1024360"/>
          </a:xfrm>
          <a:prstGeom prst="cloudCallou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pic>
        <p:nvPicPr>
          <p:cNvPr id="9" name="Picture 8" descr="Screen Shot 2018-08-06 at 5.12.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434519"/>
            <a:ext cx="1724812" cy="299031"/>
          </a:xfrm>
          <a:prstGeom prst="rect">
            <a:avLst/>
          </a:prstGeom>
          <a:ln>
            <a:solidFill>
              <a:srgbClr val="FF0000"/>
            </a:solidFill>
          </a:ln>
          <a:effectLst>
            <a:glow rad="101600">
              <a:srgbClr val="FF0000">
                <a:alpha val="75000"/>
              </a:srgbClr>
            </a:glow>
          </a:effectLst>
        </p:spPr>
      </p:pic>
      <p:cxnSp>
        <p:nvCxnSpPr>
          <p:cNvPr id="11" name="Straight Arrow Connector 10"/>
          <p:cNvCxnSpPr>
            <a:stCxn id="5" idx="3"/>
            <a:endCxn id="9" idx="1"/>
          </p:cNvCxnSpPr>
          <p:nvPr/>
        </p:nvCxnSpPr>
        <p:spPr>
          <a:xfrm flipV="1">
            <a:off x="4225471" y="1584035"/>
            <a:ext cx="1108529" cy="77851"/>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561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How to add new services to the existing CDH  image?</a:t>
            </a:r>
          </a:p>
        </p:txBody>
      </p:sp>
      <p:pic>
        <p:nvPicPr>
          <p:cNvPr id="10" name="Picture 9" descr="Screen Shot 2018-08-06 at 5.16.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765629"/>
            <a:ext cx="3981732" cy="4191000"/>
          </a:xfrm>
          <a:prstGeom prst="rect">
            <a:avLst/>
          </a:prstGeom>
        </p:spPr>
      </p:pic>
      <p:sp>
        <p:nvSpPr>
          <p:cNvPr id="12" name="Rounded Rectangle 11"/>
          <p:cNvSpPr/>
          <p:nvPr/>
        </p:nvSpPr>
        <p:spPr>
          <a:xfrm>
            <a:off x="1516743" y="981529"/>
            <a:ext cx="1836057" cy="142421"/>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loud Callout 12"/>
          <p:cNvSpPr/>
          <p:nvPr/>
        </p:nvSpPr>
        <p:spPr>
          <a:xfrm>
            <a:off x="4876800" y="895350"/>
            <a:ext cx="2590800" cy="1024360"/>
          </a:xfrm>
          <a:prstGeom prst="cloudCallou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cxnSp>
        <p:nvCxnSpPr>
          <p:cNvPr id="14" name="Straight Arrow Connector 13"/>
          <p:cNvCxnSpPr>
            <a:endCxn id="13" idx="0"/>
          </p:cNvCxnSpPr>
          <p:nvPr/>
        </p:nvCxnSpPr>
        <p:spPr>
          <a:xfrm>
            <a:off x="3352800" y="1073126"/>
            <a:ext cx="1532036" cy="334404"/>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descr="Screen Shot 2018-08-06 at 5.19.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192715"/>
            <a:ext cx="2057400" cy="246565"/>
          </a:xfrm>
          <a:prstGeom prst="rect">
            <a:avLst/>
          </a:prstGeom>
          <a:ln>
            <a:solidFill>
              <a:srgbClr val="FF0000"/>
            </a:solidFill>
          </a:ln>
          <a:effectLst>
            <a:glow rad="101600">
              <a:srgbClr val="FF0000">
                <a:alpha val="75000"/>
              </a:srgbClr>
            </a:glow>
          </a:effectLst>
        </p:spPr>
      </p:pic>
    </p:spTree>
    <p:extLst>
      <p:ext uri="{BB962C8B-B14F-4D97-AF65-F5344CB8AC3E}">
        <p14:creationId xmlns:p14="http://schemas.microsoft.com/office/powerpoint/2010/main" val="209529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How to add new services to the existing CDH  image?</a:t>
            </a:r>
          </a:p>
        </p:txBody>
      </p:sp>
      <p:pic>
        <p:nvPicPr>
          <p:cNvPr id="4" name="Content Placeholder 3" descr="Screen Shot 2018-08-06 at 1.01.41 PM.png"/>
          <p:cNvPicPr>
            <a:picLocks noGrp="1" noChangeAspect="1"/>
          </p:cNvPicPr>
          <p:nvPr>
            <p:ph idx="1"/>
          </p:nvPr>
        </p:nvPicPr>
        <p:blipFill>
          <a:blip r:embed="rId2">
            <a:extLst>
              <a:ext uri="{28A0092B-C50C-407E-A947-70E740481C1C}">
                <a14:useLocalDpi xmlns:a14="http://schemas.microsoft.com/office/drawing/2010/main" val="0"/>
              </a:ext>
            </a:extLst>
          </a:blip>
          <a:srcRect t="9971" b="9971"/>
          <a:stretch>
            <a:fillRect/>
          </a:stretch>
        </p:blipFill>
        <p:spPr>
          <a:xfrm>
            <a:off x="457200" y="1352550"/>
            <a:ext cx="7204866" cy="2971799"/>
          </a:xfrm>
        </p:spPr>
      </p:pic>
      <p:sp>
        <p:nvSpPr>
          <p:cNvPr id="3" name="TextBox 2"/>
          <p:cNvSpPr txBox="1"/>
          <p:nvPr/>
        </p:nvSpPr>
        <p:spPr>
          <a:xfrm>
            <a:off x="228600" y="849534"/>
            <a:ext cx="5791200" cy="338554"/>
          </a:xfrm>
          <a:prstGeom prst="rect">
            <a:avLst/>
          </a:prstGeom>
          <a:noFill/>
        </p:spPr>
        <p:txBody>
          <a:bodyPr wrap="square" rtlCol="0">
            <a:spAutoFit/>
          </a:bodyPr>
          <a:lstStyle/>
          <a:p>
            <a:r>
              <a:rPr lang="en-US" sz="1600" dirty="0" smtClean="0"/>
              <a:t>Update setup_cluster.py with custom services</a:t>
            </a:r>
            <a:endParaRPr lang="en-US" sz="1600" dirty="0"/>
          </a:p>
        </p:txBody>
      </p:sp>
      <p:sp>
        <p:nvSpPr>
          <p:cNvPr id="5" name="Rounded Rectangle 4"/>
          <p:cNvSpPr/>
          <p:nvPr/>
        </p:nvSpPr>
        <p:spPr>
          <a:xfrm flipV="1">
            <a:off x="381000" y="1238250"/>
            <a:ext cx="7281066" cy="354330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loud Callout 5"/>
          <p:cNvSpPr/>
          <p:nvPr/>
        </p:nvSpPr>
        <p:spPr>
          <a:xfrm>
            <a:off x="7391400" y="522020"/>
            <a:ext cx="2590800" cy="1024360"/>
          </a:xfrm>
          <a:prstGeom prst="cloudCallou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7" name="TextBox 6"/>
          <p:cNvSpPr txBox="1"/>
          <p:nvPr/>
        </p:nvSpPr>
        <p:spPr>
          <a:xfrm>
            <a:off x="7772400" y="849534"/>
            <a:ext cx="1752600" cy="461665"/>
          </a:xfrm>
          <a:prstGeom prst="rect">
            <a:avLst/>
          </a:prstGeom>
          <a:noFill/>
        </p:spPr>
        <p:txBody>
          <a:bodyPr wrap="square" rtlCol="0">
            <a:spAutoFit/>
          </a:bodyPr>
          <a:lstStyle/>
          <a:p>
            <a:r>
              <a:rPr lang="en-US" sz="1200" dirty="0" smtClean="0"/>
              <a:t>Update spark configuration code</a:t>
            </a:r>
            <a:endParaRPr lang="en-US" sz="1200" dirty="0"/>
          </a:p>
        </p:txBody>
      </p:sp>
      <p:cxnSp>
        <p:nvCxnSpPr>
          <p:cNvPr id="8" name="Straight Arrow Connector 7"/>
          <p:cNvCxnSpPr/>
          <p:nvPr/>
        </p:nvCxnSpPr>
        <p:spPr>
          <a:xfrm flipV="1">
            <a:off x="7607300" y="1428750"/>
            <a:ext cx="393700" cy="763652"/>
          </a:xfrm>
          <a:prstGeom prst="straightConnector1">
            <a:avLst/>
          </a:prstGeom>
          <a:ln>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978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6200" y="169126"/>
            <a:ext cx="8229600" cy="688124"/>
          </a:xfrm>
        </p:spPr>
        <p:txBody>
          <a:bodyPr/>
          <a:lstStyle/>
          <a:p>
            <a:r>
              <a:rPr lang="en-US" dirty="0" smtClean="0"/>
              <a:t>Summary</a:t>
            </a:r>
            <a:endParaRPr lang="en-US" dirty="0"/>
          </a:p>
        </p:txBody>
      </p:sp>
      <p:sp>
        <p:nvSpPr>
          <p:cNvPr id="4" name="Subtitle 3"/>
          <p:cNvSpPr>
            <a:spLocks noGrp="1"/>
          </p:cNvSpPr>
          <p:nvPr>
            <p:ph type="subTitle" idx="1"/>
          </p:nvPr>
        </p:nvSpPr>
        <p:spPr>
          <a:xfrm>
            <a:off x="304800" y="865414"/>
            <a:ext cx="8229600" cy="3771900"/>
          </a:xfrm>
        </p:spPr>
        <p:txBody>
          <a:bodyPr>
            <a:normAutofit fontScale="92500"/>
          </a:bodyPr>
          <a:lstStyle/>
          <a:p>
            <a:r>
              <a:rPr lang="en-US" dirty="0" smtClean="0"/>
              <a:t>After the session user should be familiar with,</a:t>
            </a:r>
          </a:p>
          <a:p>
            <a:pPr marL="514350" indent="-514350">
              <a:buAutoNum type="arabicPeriod"/>
            </a:pPr>
            <a:r>
              <a:rPr lang="en-US" dirty="0" smtClean="0"/>
              <a:t>BlueData AppStore concepts</a:t>
            </a:r>
          </a:p>
          <a:p>
            <a:pPr marL="514350" indent="-514350">
              <a:buAutoNum type="arabicPeriod"/>
            </a:pPr>
            <a:r>
              <a:rPr lang="en-US" dirty="0" smtClean="0"/>
              <a:t>Adding/removing bin files</a:t>
            </a:r>
          </a:p>
          <a:p>
            <a:pPr marL="514350" indent="-514350">
              <a:buAutoNum type="arabicPeriod"/>
            </a:pPr>
            <a:r>
              <a:rPr lang="en-US" dirty="0" smtClean="0"/>
              <a:t>Generating, modifying, exploring bin files</a:t>
            </a:r>
          </a:p>
          <a:p>
            <a:pPr marL="514350" indent="-514350">
              <a:buAutoNum type="arabicPeriod"/>
            </a:pPr>
            <a:r>
              <a:rPr lang="en-US" dirty="0" smtClean="0"/>
              <a:t>Adding multiple </a:t>
            </a:r>
          </a:p>
          <a:p>
            <a:pPr marL="514350" indent="-514350">
              <a:buAutoNum type="arabicPeriod"/>
            </a:pPr>
            <a:r>
              <a:rPr lang="en-US" dirty="0" smtClean="0"/>
              <a:t>Understanding of manually generating cluster metadata/deployment json</a:t>
            </a:r>
            <a:endParaRPr lang="en-US" dirty="0"/>
          </a:p>
          <a:p>
            <a:pPr marL="514350" indent="-514350">
              <a:buAutoNum type="arabicPeriod"/>
            </a:pPr>
            <a:r>
              <a:rPr lang="en-US" dirty="0" smtClean="0"/>
              <a:t>Building a new application in AppStore using existing files</a:t>
            </a:r>
          </a:p>
          <a:p>
            <a:endParaRPr lang="en-US" dirty="0" smtClean="0"/>
          </a:p>
          <a:p>
            <a:endParaRPr lang="en-US" dirty="0"/>
          </a:p>
          <a:p>
            <a:endParaRPr lang="en-US" dirty="0" smtClean="0"/>
          </a:p>
          <a:p>
            <a:endParaRPr lang="en-US" dirty="0" smtClean="0"/>
          </a:p>
        </p:txBody>
      </p:sp>
    </p:spTree>
    <p:extLst>
      <p:ext uri="{BB962C8B-B14F-4D97-AF65-F5344CB8AC3E}">
        <p14:creationId xmlns:p14="http://schemas.microsoft.com/office/powerpoint/2010/main" val="32472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1000" y="169126"/>
            <a:ext cx="8229600" cy="688124"/>
          </a:xfrm>
        </p:spPr>
        <p:txBody>
          <a:bodyPr/>
          <a:lstStyle/>
          <a:p>
            <a:r>
              <a:rPr lang="en-US" dirty="0" smtClean="0"/>
              <a:t>Adding a new app to Bluedata</a:t>
            </a:r>
            <a:endParaRPr lang="en-US" dirty="0"/>
          </a:p>
        </p:txBody>
      </p:sp>
      <p:sp>
        <p:nvSpPr>
          <p:cNvPr id="4" name="Subtitle 3"/>
          <p:cNvSpPr>
            <a:spLocks noGrp="1"/>
          </p:cNvSpPr>
          <p:nvPr>
            <p:ph type="subTitle" idx="1"/>
          </p:nvPr>
        </p:nvSpPr>
        <p:spPr>
          <a:xfrm>
            <a:off x="36286" y="742950"/>
            <a:ext cx="8650514" cy="3962400"/>
          </a:xfrm>
        </p:spPr>
        <p:txBody>
          <a:bodyPr>
            <a:normAutofit/>
          </a:bodyPr>
          <a:lstStyle/>
          <a:p>
            <a:pPr marL="342900" indent="-342900">
              <a:buFont typeface="Arial"/>
              <a:buChar char="•"/>
            </a:pPr>
            <a:r>
              <a:rPr lang="en-US" sz="2400" dirty="0" smtClean="0"/>
              <a:t>Login to Bluedata controller host  </a:t>
            </a:r>
            <a:r>
              <a:rPr lang="en-US" sz="1600" dirty="0" smtClean="0"/>
              <a:t>Example: </a:t>
            </a:r>
            <a:r>
              <a:rPr lang="en-US" sz="1600" dirty="0" err="1" smtClean="0">
                <a:solidFill>
                  <a:srgbClr val="00243B"/>
                </a:solidFill>
              </a:rPr>
              <a:t>ssh</a:t>
            </a:r>
            <a:r>
              <a:rPr lang="en-US" sz="1600" dirty="0" smtClean="0">
                <a:solidFill>
                  <a:srgbClr val="00243B"/>
                </a:solidFill>
              </a:rPr>
              <a:t> </a:t>
            </a:r>
            <a:r>
              <a:rPr lang="en-US" sz="1600" dirty="0">
                <a:solidFill>
                  <a:srgbClr val="00243B"/>
                </a:solidFill>
              </a:rPr>
              <a:t>&lt;user&gt;@&lt;Host IP&gt; </a:t>
            </a:r>
            <a:endParaRPr lang="en-US" sz="1600" dirty="0" smtClean="0">
              <a:solidFill>
                <a:srgbClr val="00243B"/>
              </a:solidFill>
            </a:endParaRPr>
          </a:p>
          <a:p>
            <a:endParaRPr lang="en-US" sz="2400" dirty="0" smtClean="0"/>
          </a:p>
          <a:p>
            <a:pPr marL="342900" indent="-342900">
              <a:buFont typeface="Arial"/>
              <a:buChar char="•"/>
            </a:pPr>
            <a:r>
              <a:rPr lang="en-US" sz="2400" dirty="0"/>
              <a:t>D</a:t>
            </a:r>
            <a:r>
              <a:rPr lang="en-US" sz="2400" dirty="0" smtClean="0"/>
              <a:t>ownload a bin file –</a:t>
            </a:r>
            <a:r>
              <a:rPr lang="en-US" sz="2400" dirty="0"/>
              <a:t> </a:t>
            </a:r>
            <a:r>
              <a:rPr lang="en-US" sz="1600" dirty="0" smtClean="0">
                <a:solidFill>
                  <a:schemeClr val="tx1">
                    <a:lumMod val="50000"/>
                  </a:schemeClr>
                </a:solidFill>
              </a:rPr>
              <a:t>Example: wget  </a:t>
            </a:r>
            <a:r>
              <a:rPr lang="en-US" sz="1600" dirty="0" smtClean="0">
                <a:solidFill>
                  <a:schemeClr val="tx1">
                    <a:lumMod val="50000"/>
                  </a:schemeClr>
                </a:solidFill>
                <a:hlinkClick r:id="rId2"/>
              </a:rPr>
              <a:t>https://s3.amazonaws.com/bluedata-workbench/training/bdcatalog-centos-bluedata-rstudio136-3.0.bin</a:t>
            </a:r>
            <a:endParaRPr lang="en-US" sz="1600" dirty="0"/>
          </a:p>
          <a:p>
            <a:endParaRPr lang="en-US" sz="2400" dirty="0" smtClean="0"/>
          </a:p>
          <a:p>
            <a:pPr marL="342900" indent="-342900">
              <a:buFont typeface="Arial"/>
              <a:buChar char="•"/>
            </a:pPr>
            <a:r>
              <a:rPr lang="en-US" sz="2400" dirty="0" smtClean="0"/>
              <a:t>Copy bin to Bluedata local app repository –</a:t>
            </a:r>
            <a:r>
              <a:rPr lang="en-US" sz="2400" dirty="0"/>
              <a:t> </a:t>
            </a:r>
            <a:r>
              <a:rPr lang="en-US" sz="1400" dirty="0" smtClean="0"/>
              <a:t>Example: </a:t>
            </a:r>
            <a:r>
              <a:rPr lang="en-US" sz="1400" dirty="0" smtClean="0">
                <a:solidFill>
                  <a:srgbClr val="00243B"/>
                </a:solidFill>
              </a:rPr>
              <a:t>cp </a:t>
            </a:r>
            <a:r>
              <a:rPr lang="en-US" sz="1400" dirty="0">
                <a:solidFill>
                  <a:srgbClr val="00243B"/>
                </a:solidFill>
              </a:rPr>
              <a:t>bdcatalog-centos-bluedata-rstudio136-3.0.</a:t>
            </a:r>
            <a:r>
              <a:rPr lang="en-US" sz="1400" dirty="0" smtClean="0">
                <a:solidFill>
                  <a:srgbClr val="00243B"/>
                </a:solidFill>
              </a:rPr>
              <a:t>bin /srv/bluedata/catalog</a:t>
            </a:r>
          </a:p>
          <a:p>
            <a:pPr marL="342900" indent="-342900">
              <a:buFont typeface="Arial"/>
              <a:buChar char="•"/>
            </a:pPr>
            <a:endParaRPr lang="en-US" sz="2000" dirty="0" smtClean="0"/>
          </a:p>
          <a:p>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a:p>
          <a:p>
            <a:endParaRPr lang="en-US" dirty="0" smtClean="0"/>
          </a:p>
          <a:p>
            <a:endParaRPr lang="en-US" dirty="0"/>
          </a:p>
        </p:txBody>
      </p:sp>
    </p:spTree>
    <p:extLst>
      <p:ext uri="{BB962C8B-B14F-4D97-AF65-F5344CB8AC3E}">
        <p14:creationId xmlns:p14="http://schemas.microsoft.com/office/powerpoint/2010/main" val="23508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4" descr="ActionScripts.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788" y="1652588"/>
            <a:ext cx="45593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02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r>
              <a:rPr lang="en-US" dirty="0">
                <a:latin typeface="Arial Black" charset="0"/>
              </a:rPr>
              <a:t>ActionScripts</a:t>
            </a:r>
          </a:p>
        </p:txBody>
      </p:sp>
      <p:sp>
        <p:nvSpPr>
          <p:cNvPr id="66562" name="Content Placeholder 2"/>
          <p:cNvSpPr>
            <a:spLocks noGrp="1"/>
          </p:cNvSpPr>
          <p:nvPr>
            <p:ph idx="1"/>
          </p:nvPr>
        </p:nvSpPr>
        <p:spPr/>
        <p:txBody>
          <a:bodyPr/>
          <a:lstStyle/>
          <a:p>
            <a:pPr marL="0" indent="0">
              <a:buFont typeface="Arial" charset="0"/>
              <a:buNone/>
            </a:pPr>
            <a:r>
              <a:rPr lang="en-US" sz="1800" b="1" dirty="0">
                <a:latin typeface="Bookman Old Style" charset="0"/>
                <a:ea typeface="MS PGothic" charset="0"/>
                <a:cs typeface="Bookman Old Style" charset="0"/>
              </a:rPr>
              <a:t>What are ActionScripts?</a:t>
            </a:r>
          </a:p>
          <a:p>
            <a:pPr marL="0" indent="0">
              <a:buFont typeface="Arial" charset="0"/>
              <a:buNone/>
            </a:pPr>
            <a:endParaRPr lang="en-US" sz="1800" b="1" dirty="0">
              <a:latin typeface="Calibri" charset="0"/>
              <a:ea typeface="MS PGothic" charset="0"/>
            </a:endParaRPr>
          </a:p>
          <a:p>
            <a:pPr lvl="1">
              <a:buFont typeface="Wingdings" charset="0"/>
              <a:buChar char="v"/>
            </a:pPr>
            <a:r>
              <a:rPr lang="en-US" sz="1300" dirty="0">
                <a:latin typeface="Bookman Old Style" charset="0"/>
                <a:ea typeface="MS PGothic" charset="0"/>
                <a:cs typeface="MS PGothic" charset="0"/>
              </a:rPr>
              <a:t>Capability to run ad hoc commands/scripts on compute nodes post to cluster creation.</a:t>
            </a:r>
          </a:p>
          <a:p>
            <a:pPr lvl="1">
              <a:buFont typeface="Wingdings" charset="0"/>
              <a:buChar char="v"/>
            </a:pPr>
            <a:endParaRPr lang="en-US" sz="1600" dirty="0">
              <a:latin typeface="Bookman Old Style" charset="0"/>
              <a:ea typeface="MS PGothic" charset="0"/>
              <a:cs typeface="MS PGothic" charset="0"/>
            </a:endParaRPr>
          </a:p>
          <a:p>
            <a:pPr lvl="1">
              <a:buFont typeface="Wingdings" charset="0"/>
              <a:buChar char="v"/>
            </a:pPr>
            <a:r>
              <a:rPr lang="en-US" sz="1300" dirty="0">
                <a:latin typeface="Bookman Old Style" charset="0"/>
                <a:ea typeface="MS PGothic" charset="0"/>
                <a:cs typeface="MS PGothic" charset="0"/>
              </a:rPr>
              <a:t> Authorized users can run ActionScripts.</a:t>
            </a:r>
          </a:p>
          <a:p>
            <a:pPr lvl="1">
              <a:buFont typeface="Wingdings" charset="0"/>
              <a:buChar char="v"/>
            </a:pPr>
            <a:endParaRPr lang="en-US" sz="1300" dirty="0">
              <a:latin typeface="Bookman Old Style" charset="0"/>
              <a:ea typeface="MS PGothic" charset="0"/>
              <a:cs typeface="MS PGothic" charset="0"/>
            </a:endParaRPr>
          </a:p>
          <a:p>
            <a:pPr lvl="1">
              <a:buFont typeface="Wingdings" charset="0"/>
              <a:buChar char="v"/>
            </a:pPr>
            <a:r>
              <a:rPr lang="en-US" sz="1300" dirty="0">
                <a:latin typeface="Bookman Old Style" charset="0"/>
                <a:ea typeface="MS PGothic" charset="0"/>
                <a:cs typeface="MS PGothic" charset="0"/>
              </a:rPr>
              <a:t>ActionScripts can be a shell, Java, python and other language script. </a:t>
            </a:r>
          </a:p>
          <a:p>
            <a:pPr lvl="1">
              <a:buFont typeface="Wingdings" charset="0"/>
              <a:buChar char="v"/>
            </a:pPr>
            <a:endParaRPr lang="en-US" sz="1300" dirty="0">
              <a:latin typeface="Bookman Old Style" charset="0"/>
              <a:ea typeface="MS PGothic" charset="0"/>
              <a:cs typeface="MS PGothic" charset="0"/>
            </a:endParaRPr>
          </a:p>
          <a:p>
            <a:pPr lvl="1">
              <a:buFont typeface="Wingdings" charset="0"/>
              <a:buChar char="v"/>
            </a:pPr>
            <a:r>
              <a:rPr lang="en-US" sz="1300" dirty="0">
                <a:latin typeface="Bookman Old Style" charset="0"/>
                <a:ea typeface="MS PGothic" charset="0"/>
                <a:cs typeface="MS PGothic" charset="0"/>
              </a:rPr>
              <a:t>Actions can be submitted as a</a:t>
            </a:r>
          </a:p>
          <a:p>
            <a:pPr lvl="2">
              <a:buFont typeface="Wingdings" charset="0"/>
              <a:buChar char="v"/>
            </a:pPr>
            <a:r>
              <a:rPr lang="en-US" sz="1200" dirty="0">
                <a:latin typeface="Bookman Old Style" charset="0"/>
                <a:ea typeface="MS PGothic" charset="0"/>
                <a:cs typeface="MS PGothic" charset="0"/>
              </a:rPr>
              <a:t>CLI commands from the WebUI or </a:t>
            </a:r>
          </a:p>
          <a:p>
            <a:pPr lvl="2">
              <a:buFont typeface="Wingdings" charset="0"/>
              <a:buChar char="v"/>
            </a:pPr>
            <a:r>
              <a:rPr lang="en-US" sz="1200" dirty="0">
                <a:latin typeface="Bookman Old Style" charset="0"/>
                <a:ea typeface="MS PGothic" charset="0"/>
                <a:cs typeface="MS PGothic" charset="0"/>
              </a:rPr>
              <a:t>Uploading a script with set of commands or</a:t>
            </a:r>
          </a:p>
          <a:p>
            <a:pPr lvl="2">
              <a:buFont typeface="Wingdings" charset="0"/>
              <a:buChar char="v"/>
            </a:pPr>
            <a:r>
              <a:rPr lang="en-US" sz="1200" dirty="0">
                <a:latin typeface="Bookman Old Style" charset="0"/>
                <a:ea typeface="MS PGothic" charset="0"/>
                <a:cs typeface="MS PGothic" charset="0"/>
              </a:rPr>
              <a:t>Submit a REST API with a JSON payload.</a:t>
            </a:r>
            <a:endParaRPr lang="en-US" sz="1200" dirty="0">
              <a:latin typeface="Calibri" charset="0"/>
              <a:ea typeface="MS PGothic" charset="0"/>
              <a:cs typeface="MS PGothic" charset="0"/>
            </a:endParaRPr>
          </a:p>
        </p:txBody>
      </p:sp>
    </p:spTree>
    <p:extLst>
      <p:ext uri="{BB962C8B-B14F-4D97-AF65-F5344CB8AC3E}">
        <p14:creationId xmlns:p14="http://schemas.microsoft.com/office/powerpoint/2010/main" val="105573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r>
              <a:rPr lang="en-US" dirty="0">
                <a:latin typeface="Arial Black" charset="0"/>
              </a:rPr>
              <a:t>Use cases of ActionScripts</a:t>
            </a:r>
          </a:p>
        </p:txBody>
      </p:sp>
      <p:sp>
        <p:nvSpPr>
          <p:cNvPr id="67586" name="Content Placeholder 2"/>
          <p:cNvSpPr>
            <a:spLocks noGrp="1"/>
          </p:cNvSpPr>
          <p:nvPr>
            <p:ph idx="1"/>
          </p:nvPr>
        </p:nvSpPr>
        <p:spPr>
          <a:xfrm>
            <a:off x="282575" y="1006475"/>
            <a:ext cx="8353425" cy="3692525"/>
          </a:xfrm>
        </p:spPr>
        <p:txBody>
          <a:bodyPr/>
          <a:lstStyle/>
          <a:p>
            <a:pPr marL="0" indent="0">
              <a:buFont typeface="Arial" charset="0"/>
              <a:buNone/>
            </a:pPr>
            <a:r>
              <a:rPr lang="en-US" sz="1300" dirty="0" err="1">
                <a:latin typeface="Bookman Old Style" charset="0"/>
                <a:ea typeface="MS PGothic" charset="0"/>
                <a:cs typeface="Bookman Old Style" charset="0"/>
              </a:rPr>
              <a:t>ActionScript</a:t>
            </a:r>
            <a:r>
              <a:rPr lang="en-US" sz="1300" dirty="0">
                <a:latin typeface="Bookman Old Style" charset="0"/>
                <a:ea typeface="MS PGothic" charset="0"/>
                <a:cs typeface="Bookman Old Style" charset="0"/>
              </a:rPr>
              <a:t> use cases can be several. Some specific ones include: </a:t>
            </a:r>
          </a:p>
          <a:p>
            <a:pPr marL="0" indent="0">
              <a:buFont typeface="Arial" charset="0"/>
              <a:buNone/>
            </a:pPr>
            <a:endParaRPr lang="en-US" sz="1300" dirty="0">
              <a:latin typeface="Bookman Old Style" charset="0"/>
              <a:ea typeface="MS PGothic" charset="0"/>
              <a:cs typeface="Bookman Old Style" charset="0"/>
            </a:endParaRPr>
          </a:p>
          <a:p>
            <a:pPr lvl="1">
              <a:buFont typeface="Wingdings" charset="0"/>
              <a:buChar char="v"/>
            </a:pPr>
            <a:r>
              <a:rPr lang="en-US" sz="1300" dirty="0">
                <a:latin typeface="Bookman Old Style" charset="0"/>
                <a:cs typeface="Bookman Old Style" charset="0"/>
              </a:rPr>
              <a:t>Ability to run bash commands on one or many nodes of a cluster, in parallel. Example:</a:t>
            </a:r>
          </a:p>
          <a:p>
            <a:pPr lvl="2">
              <a:buFont typeface="Wingdings" charset="0"/>
              <a:buChar char="v"/>
            </a:pPr>
            <a:r>
              <a:rPr lang="en-US" sz="1300" i="1" dirty="0">
                <a:latin typeface="Bookman Old Style" charset="0"/>
                <a:cs typeface="Bookman Old Style" charset="0"/>
              </a:rPr>
              <a:t>yum -y install &lt;</a:t>
            </a:r>
            <a:r>
              <a:rPr lang="en-US" sz="1300" i="1" dirty="0" err="1">
                <a:latin typeface="Bookman Old Style" charset="0"/>
                <a:cs typeface="Bookman Old Style" charset="0"/>
              </a:rPr>
              <a:t>python_package</a:t>
            </a:r>
            <a:r>
              <a:rPr lang="en-US" sz="1300" i="1" dirty="0">
                <a:latin typeface="Bookman Old Style" charset="0"/>
                <a:cs typeface="Bookman Old Style" charset="0"/>
              </a:rPr>
              <a:t>&gt; </a:t>
            </a:r>
          </a:p>
          <a:p>
            <a:pPr lvl="2">
              <a:buFont typeface="Wingdings" charset="0"/>
              <a:buChar char="v"/>
            </a:pPr>
            <a:r>
              <a:rPr lang="en-US" sz="1300" i="1" dirty="0" err="1">
                <a:latin typeface="Bookman Old Style" charset="0"/>
                <a:cs typeface="Bookman Old Style" charset="0"/>
              </a:rPr>
              <a:t>mkdir</a:t>
            </a:r>
            <a:r>
              <a:rPr lang="en-US" sz="1300" i="1" dirty="0">
                <a:latin typeface="Bookman Old Style" charset="0"/>
                <a:cs typeface="Bookman Old Style" charset="0"/>
              </a:rPr>
              <a:t> /</a:t>
            </a:r>
            <a:r>
              <a:rPr lang="en-US" sz="1300" i="1" dirty="0" err="1">
                <a:latin typeface="Bookman Old Style" charset="0"/>
                <a:cs typeface="Bookman Old Style" charset="0"/>
              </a:rPr>
              <a:t>usr</a:t>
            </a:r>
            <a:r>
              <a:rPr lang="en-US" sz="1300" i="1" dirty="0">
                <a:latin typeface="Bookman Old Style" charset="0"/>
                <a:cs typeface="Bookman Old Style" charset="0"/>
              </a:rPr>
              <a:t>/lib/&lt;</a:t>
            </a:r>
            <a:r>
              <a:rPr lang="en-US" sz="1300" i="1" dirty="0" err="1">
                <a:latin typeface="Bookman Old Style" charset="0"/>
                <a:cs typeface="Bookman Old Style" charset="0"/>
              </a:rPr>
              <a:t>dir_name</a:t>
            </a:r>
            <a:r>
              <a:rPr lang="en-US" sz="1300" i="1" dirty="0">
                <a:latin typeface="Bookman Old Style" charset="0"/>
                <a:cs typeface="Bookman Old Style" charset="0"/>
              </a:rPr>
              <a:t>&gt; </a:t>
            </a:r>
          </a:p>
          <a:p>
            <a:pPr lvl="1">
              <a:buFont typeface="Wingdings" charset="0"/>
              <a:buChar char="v"/>
            </a:pPr>
            <a:r>
              <a:rPr lang="en-US" sz="1300" dirty="0">
                <a:latin typeface="Bookman Old Style" charset="0"/>
                <a:cs typeface="Bookman Old Style" charset="0"/>
              </a:rPr>
              <a:t>Ability to view common log files on all nodes of a cluster </a:t>
            </a:r>
          </a:p>
          <a:p>
            <a:pPr lvl="2">
              <a:buFont typeface="Wingdings" charset="0"/>
              <a:buChar char="v"/>
            </a:pPr>
            <a:r>
              <a:rPr lang="en-US" sz="1300" i="1" dirty="0">
                <a:latin typeface="Bookman Old Style" charset="0"/>
                <a:cs typeface="Bookman Old Style" charset="0"/>
              </a:rPr>
              <a:t>tail -f /var/log/bluedata/</a:t>
            </a:r>
            <a:r>
              <a:rPr lang="en-US" sz="1300" i="1" dirty="0" err="1">
                <a:latin typeface="Bookman Old Style" charset="0"/>
                <a:cs typeface="Bookman Old Style" charset="0"/>
              </a:rPr>
              <a:t>guestconfig.log</a:t>
            </a:r>
            <a:r>
              <a:rPr lang="en-US" sz="1300" i="1" dirty="0">
                <a:latin typeface="Bookman Old Style" charset="0"/>
                <a:cs typeface="Bookman Old Style" charset="0"/>
              </a:rPr>
              <a:t> </a:t>
            </a:r>
          </a:p>
          <a:p>
            <a:pPr lvl="1">
              <a:buFont typeface="Wingdings" charset="0"/>
              <a:buChar char="v"/>
            </a:pPr>
            <a:r>
              <a:rPr lang="en-US" sz="1300" dirty="0">
                <a:latin typeface="Bookman Old Style" charset="0"/>
                <a:cs typeface="Bookman Old Style" charset="0"/>
              </a:rPr>
              <a:t>Execute commands on a specific node of the cluster instead of all nodes </a:t>
            </a:r>
          </a:p>
          <a:p>
            <a:pPr lvl="1">
              <a:buFont typeface="Wingdings" charset="0"/>
              <a:buChar char="v"/>
            </a:pPr>
            <a:r>
              <a:rPr lang="en-US" sz="1300" dirty="0">
                <a:latin typeface="Bookman Old Style" charset="0"/>
                <a:cs typeface="Bookman Old Style" charset="0"/>
              </a:rPr>
              <a:t>Ability to submit </a:t>
            </a:r>
            <a:r>
              <a:rPr lang="en-US" sz="1300" dirty="0" err="1">
                <a:latin typeface="Bookman Old Style" charset="0"/>
                <a:cs typeface="Bookman Old Style" charset="0"/>
              </a:rPr>
              <a:t>hadoop</a:t>
            </a:r>
            <a:r>
              <a:rPr lang="en-US" sz="1300" dirty="0">
                <a:latin typeface="Bookman Old Style" charset="0"/>
                <a:cs typeface="Bookman Old Style" charset="0"/>
              </a:rPr>
              <a:t>, spark, python/R jobs from Bluedata UI </a:t>
            </a:r>
          </a:p>
          <a:p>
            <a:pPr lvl="1">
              <a:buFont typeface="Wingdings" charset="0"/>
              <a:buChar char="v"/>
            </a:pPr>
            <a:r>
              <a:rPr lang="en-US" sz="1300" dirty="0">
                <a:latin typeface="Bookman Old Style" charset="0"/>
                <a:cs typeface="Bookman Old Style" charset="0"/>
              </a:rPr>
              <a:t>View the output of the commands from WebUI</a:t>
            </a:r>
          </a:p>
          <a:p>
            <a:pPr lvl="1">
              <a:buFont typeface="Wingdings" charset="0"/>
              <a:buChar char="v"/>
            </a:pPr>
            <a:r>
              <a:rPr lang="en-US" sz="1300" dirty="0">
                <a:latin typeface="Bookman Old Style" charset="0"/>
                <a:cs typeface="Bookman Old Style" charset="0"/>
              </a:rPr>
              <a:t> Invoke commands using REST API </a:t>
            </a:r>
          </a:p>
          <a:p>
            <a:pPr lvl="1">
              <a:buFont typeface="Wingdings" charset="0"/>
              <a:buChar char="v"/>
            </a:pPr>
            <a:endParaRPr lang="en-US" sz="1300" dirty="0">
              <a:latin typeface="Bookman Old Style" charset="0"/>
              <a:cs typeface="Bookman Old Style" charset="0"/>
            </a:endParaRPr>
          </a:p>
          <a:p>
            <a:pPr marL="0" indent="0">
              <a:buFont typeface="Arial" charset="0"/>
              <a:buNone/>
            </a:pPr>
            <a:endParaRPr lang="en-US" sz="1300" dirty="0">
              <a:latin typeface="Bookman Old Style" charset="0"/>
              <a:ea typeface="MS PGothic" charset="0"/>
              <a:cs typeface="Bookman Old Style" charset="0"/>
            </a:endParaRPr>
          </a:p>
          <a:p>
            <a:pPr marL="0" indent="0">
              <a:buFont typeface="Arial" charset="0"/>
              <a:buNone/>
            </a:pPr>
            <a:r>
              <a:rPr lang="en-US" sz="1300" dirty="0">
                <a:latin typeface="Bookman Old Style" charset="0"/>
                <a:ea typeface="MS PGothic" charset="0"/>
                <a:cs typeface="Bookman Old Style" charset="0"/>
              </a:rPr>
              <a:t> Sample action scripts are available at this </a:t>
            </a:r>
            <a:r>
              <a:rPr lang="en-US" sz="1300" dirty="0">
                <a:latin typeface="Bookman Old Style" charset="0"/>
                <a:ea typeface="MS PGothic" charset="0"/>
                <a:cs typeface="Bookman Old Style" charset="0"/>
                <a:hlinkClick r:id="rId2"/>
              </a:rPr>
              <a:t>git </a:t>
            </a:r>
            <a:r>
              <a:rPr lang="en-US" sz="1300" dirty="0">
                <a:latin typeface="Bookman Old Style" charset="0"/>
                <a:ea typeface="MS PGothic" charset="0"/>
                <a:cs typeface="Bookman Old Style" charset="0"/>
              </a:rPr>
              <a:t>repository</a:t>
            </a:r>
          </a:p>
          <a:p>
            <a:pPr marL="0" indent="0">
              <a:buFont typeface="Arial" charset="0"/>
              <a:buNone/>
            </a:pPr>
            <a:r>
              <a:rPr lang="en-US" sz="1400" dirty="0">
                <a:solidFill>
                  <a:srgbClr val="000000"/>
                </a:solidFill>
                <a:latin typeface="Lucida Grande" charset="0"/>
                <a:ea typeface="MS PGothic" charset="0"/>
                <a:cs typeface="Lucida Grande" charset="0"/>
                <a:hlinkClick r:id="rId2"/>
              </a:rPr>
              <a:t>https://github.com/bluedatainc/solutions/tree/master/ActionScripts/scripts</a:t>
            </a:r>
            <a:endParaRPr lang="en-US" sz="1400" dirty="0">
              <a:solidFill>
                <a:srgbClr val="000000"/>
              </a:solidFill>
              <a:latin typeface="Lucida Grande" charset="0"/>
              <a:ea typeface="MS PGothic" charset="0"/>
              <a:cs typeface="Lucida Grande" charset="0"/>
            </a:endParaRPr>
          </a:p>
          <a:p>
            <a:pPr marL="0" indent="0">
              <a:buFont typeface="Arial" charset="0"/>
              <a:buNone/>
            </a:pPr>
            <a:endParaRPr lang="en-US" sz="1300" dirty="0">
              <a:latin typeface="Bookman Old Style" charset="0"/>
              <a:ea typeface="MS PGothic" charset="0"/>
              <a:cs typeface="Bookman Old Style" charset="0"/>
            </a:endParaRPr>
          </a:p>
        </p:txBody>
      </p:sp>
    </p:spTree>
    <p:extLst>
      <p:ext uri="{BB962C8B-B14F-4D97-AF65-F5344CB8AC3E}">
        <p14:creationId xmlns:p14="http://schemas.microsoft.com/office/powerpoint/2010/main" val="153942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sz="2400">
                <a:latin typeface="Arial Black" charset="0"/>
              </a:rPr>
              <a:t>Run model through Jupyter notebook</a:t>
            </a:r>
          </a:p>
        </p:txBody>
      </p:sp>
      <p:pic>
        <p:nvPicPr>
          <p:cNvPr id="68610" name="Content Placeholder 11" descr="Screen Shot 2018-05-30 at 12.13.25 PM.png"/>
          <p:cNvPicPr>
            <a:picLocks noGrp="1" noChangeAspect="1"/>
          </p:cNvPicPr>
          <p:nvPr>
            <p:ph idx="1"/>
          </p:nvPr>
        </p:nvPicPr>
        <p:blipFill>
          <a:blip>
            <a:extLst>
              <a:ext uri="{28A0092B-C50C-407E-A947-70E740481C1C}">
                <a14:useLocalDpi xmlns:a14="http://schemas.microsoft.com/office/drawing/2010/main" val="0"/>
              </a:ext>
            </a:extLst>
          </a:blip>
          <a:srcRect l="-68690" r="-68690"/>
          <a:stretch>
            <a:fillRect/>
          </a:stretch>
        </p:blipFill>
        <p:spPr>
          <a:xfrm>
            <a:off x="-87313" y="1089025"/>
            <a:ext cx="8720138" cy="3595688"/>
          </a:xfrm>
        </p:spPr>
      </p:pic>
    </p:spTree>
    <p:extLst>
      <p:ext uri="{BB962C8B-B14F-4D97-AF65-F5344CB8AC3E}">
        <p14:creationId xmlns:p14="http://schemas.microsoft.com/office/powerpoint/2010/main" val="4556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sz="2400">
                <a:latin typeface="Arial Black" charset="0"/>
              </a:rPr>
              <a:t>Run a model through Spark-submit in CLI</a:t>
            </a:r>
          </a:p>
        </p:txBody>
      </p:sp>
      <p:pic>
        <p:nvPicPr>
          <p:cNvPr id="70658" name="Content Placeholder 3" descr="Screen Shot 2018-05-30 at 12.10.32 PM.png"/>
          <p:cNvPicPr>
            <a:picLocks noGrp="1" noChangeAspect="1"/>
          </p:cNvPicPr>
          <p:nvPr>
            <p:ph idx="1"/>
          </p:nvPr>
        </p:nvPicPr>
        <p:blipFill>
          <a:blip r:embed="rId3">
            <a:extLst>
              <a:ext uri="{28A0092B-C50C-407E-A947-70E740481C1C}">
                <a14:useLocalDpi xmlns:a14="http://schemas.microsoft.com/office/drawing/2010/main" val="0"/>
              </a:ext>
            </a:extLst>
          </a:blip>
          <a:srcRect l="-33800" r="-33800"/>
          <a:stretch>
            <a:fillRect/>
          </a:stretch>
        </p:blipFill>
        <p:spPr>
          <a:xfrm>
            <a:off x="-12700" y="957263"/>
            <a:ext cx="9286875" cy="3830637"/>
          </a:xfrm>
        </p:spPr>
      </p:pic>
    </p:spTree>
    <p:extLst>
      <p:ext uri="{BB962C8B-B14F-4D97-AF65-F5344CB8AC3E}">
        <p14:creationId xmlns:p14="http://schemas.microsoft.com/office/powerpoint/2010/main" val="323029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atin typeface="Arial Black" charset="0"/>
              </a:rPr>
              <a:t>Run a model through ActionScript</a:t>
            </a:r>
          </a:p>
        </p:txBody>
      </p:sp>
      <p:pic>
        <p:nvPicPr>
          <p:cNvPr id="72706" name="Content Placeholder 3" descr="Screen Shot 2018-05-30 at 12.10.46 PM.png"/>
          <p:cNvPicPr>
            <a:picLocks noGrp="1" noChangeAspect="1"/>
          </p:cNvPicPr>
          <p:nvPr>
            <p:ph idx="1"/>
          </p:nvPr>
        </p:nvPicPr>
        <p:blipFill>
          <a:blip r:embed="rId3">
            <a:extLst>
              <a:ext uri="{28A0092B-C50C-407E-A947-70E740481C1C}">
                <a14:useLocalDpi xmlns:a14="http://schemas.microsoft.com/office/drawing/2010/main" val="0"/>
              </a:ext>
            </a:extLst>
          </a:blip>
          <a:srcRect t="-13406" b="-13406"/>
          <a:stretch>
            <a:fillRect/>
          </a:stretch>
        </p:blipFill>
        <p:spPr>
          <a:xfrm>
            <a:off x="457200" y="1089025"/>
            <a:ext cx="8499475" cy="3505200"/>
          </a:xfrm>
        </p:spPr>
      </p:pic>
    </p:spTree>
    <p:extLst>
      <p:ext uri="{BB962C8B-B14F-4D97-AF65-F5344CB8AC3E}">
        <p14:creationId xmlns:p14="http://schemas.microsoft.com/office/powerpoint/2010/main" val="45049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a:latin typeface="Arial Black" charset="0"/>
              </a:rPr>
              <a:t>Run a model through ActionScript</a:t>
            </a:r>
          </a:p>
        </p:txBody>
      </p:sp>
      <p:pic>
        <p:nvPicPr>
          <p:cNvPr id="74754" name="Content Placeholder 4" descr="Screen Shot 2018-05-30 at 12.10.55 PM.png"/>
          <p:cNvPicPr>
            <a:picLocks noGrp="1" noChangeAspect="1"/>
          </p:cNvPicPr>
          <p:nvPr>
            <p:ph idx="1"/>
          </p:nvPr>
        </p:nvPicPr>
        <p:blipFill>
          <a:blip r:embed="rId2">
            <a:extLst>
              <a:ext uri="{28A0092B-C50C-407E-A947-70E740481C1C}">
                <a14:useLocalDpi xmlns:a14="http://schemas.microsoft.com/office/drawing/2010/main" val="0"/>
              </a:ext>
            </a:extLst>
          </a:blip>
          <a:srcRect t="8482" b="8482"/>
          <a:stretch>
            <a:fillRect/>
          </a:stretch>
        </p:blipFill>
        <p:spPr>
          <a:xfrm>
            <a:off x="236538" y="1108075"/>
            <a:ext cx="8450262" cy="3486150"/>
          </a:xfrm>
        </p:spPr>
      </p:pic>
    </p:spTree>
    <p:extLst>
      <p:ext uri="{BB962C8B-B14F-4D97-AF65-F5344CB8AC3E}">
        <p14:creationId xmlns:p14="http://schemas.microsoft.com/office/powerpoint/2010/main" val="104950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atin typeface="Arial Black" charset="0"/>
              </a:rPr>
              <a:t>Run a model through Action Script</a:t>
            </a:r>
          </a:p>
        </p:txBody>
      </p:sp>
      <p:pic>
        <p:nvPicPr>
          <p:cNvPr id="75778" name="Content Placeholder 3" descr="Screen Shot 2018-05-30 at 12.11.03 PM.png"/>
          <p:cNvPicPr>
            <a:picLocks noGrp="1" noChangeAspect="1"/>
          </p:cNvPicPr>
          <p:nvPr>
            <p:ph idx="1"/>
          </p:nvPr>
        </p:nvPicPr>
        <p:blipFill>
          <a:blip r:embed="rId2">
            <a:extLst>
              <a:ext uri="{28A0092B-C50C-407E-A947-70E740481C1C}">
                <a14:useLocalDpi xmlns:a14="http://schemas.microsoft.com/office/drawing/2010/main" val="0"/>
              </a:ext>
            </a:extLst>
          </a:blip>
          <a:srcRect l="-22482" r="-22482"/>
          <a:stretch>
            <a:fillRect/>
          </a:stretch>
        </p:blipFill>
        <p:spPr>
          <a:xfrm>
            <a:off x="138113" y="1068388"/>
            <a:ext cx="8628062" cy="3559175"/>
          </a:xfrm>
        </p:spPr>
      </p:pic>
    </p:spTree>
    <p:extLst>
      <p:ext uri="{BB962C8B-B14F-4D97-AF65-F5344CB8AC3E}">
        <p14:creationId xmlns:p14="http://schemas.microsoft.com/office/powerpoint/2010/main" val="162055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lstStyle/>
          <a:p>
            <a:r>
              <a:rPr lang="en-US">
                <a:latin typeface="Arial Black" charset="0"/>
              </a:rPr>
              <a:t>Run a model through Action Script</a:t>
            </a:r>
          </a:p>
        </p:txBody>
      </p:sp>
      <p:pic>
        <p:nvPicPr>
          <p:cNvPr id="76802" name="Content Placeholder 4" descr="Screen Shot 2018-05-30 at 12.11.10 PM.png"/>
          <p:cNvPicPr>
            <a:picLocks noGrp="1" noChangeAspect="1"/>
          </p:cNvPicPr>
          <p:nvPr>
            <p:ph idx="1"/>
          </p:nvPr>
        </p:nvPicPr>
        <p:blipFill>
          <a:blip r:embed="rId2">
            <a:extLst>
              <a:ext uri="{28A0092B-C50C-407E-A947-70E740481C1C}">
                <a14:useLocalDpi xmlns:a14="http://schemas.microsoft.com/office/drawing/2010/main" val="0"/>
              </a:ext>
            </a:extLst>
          </a:blip>
          <a:srcRect t="-14992" b="-14992"/>
          <a:stretch>
            <a:fillRect/>
          </a:stretch>
        </p:blipFill>
        <p:spPr>
          <a:xfrm>
            <a:off x="265113" y="1077913"/>
            <a:ext cx="8597900" cy="3546475"/>
          </a:xfrm>
        </p:spPr>
      </p:pic>
    </p:spTree>
    <p:extLst>
      <p:ext uri="{BB962C8B-B14F-4D97-AF65-F5344CB8AC3E}">
        <p14:creationId xmlns:p14="http://schemas.microsoft.com/office/powerpoint/2010/main" val="30296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atin typeface="Arial Black" charset="0"/>
              </a:rPr>
              <a:t>Run a model through Action Script</a:t>
            </a:r>
          </a:p>
        </p:txBody>
      </p:sp>
      <p:pic>
        <p:nvPicPr>
          <p:cNvPr id="77826" name="Content Placeholder 3" descr="Screen Shot 2018-05-30 at 12.11.16 PM.png"/>
          <p:cNvPicPr>
            <a:picLocks noGrp="1" noChangeAspect="1"/>
          </p:cNvPicPr>
          <p:nvPr>
            <p:ph idx="1"/>
          </p:nvPr>
        </p:nvPicPr>
        <p:blipFill>
          <a:blip r:embed="rId2">
            <a:extLst>
              <a:ext uri="{28A0092B-C50C-407E-A947-70E740481C1C}">
                <a14:useLocalDpi xmlns:a14="http://schemas.microsoft.com/office/drawing/2010/main" val="0"/>
              </a:ext>
            </a:extLst>
          </a:blip>
          <a:srcRect l="-30165" r="-30165"/>
          <a:stretch>
            <a:fillRect/>
          </a:stretch>
        </p:blipFill>
        <p:spPr>
          <a:xfrm>
            <a:off x="128588" y="1209675"/>
            <a:ext cx="8548687" cy="3525838"/>
          </a:xfrm>
        </p:spPr>
      </p:pic>
    </p:spTree>
    <p:extLst>
      <p:ext uri="{BB962C8B-B14F-4D97-AF65-F5344CB8AC3E}">
        <p14:creationId xmlns:p14="http://schemas.microsoft.com/office/powerpoint/2010/main" val="360709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Title Mstr - Photo">
  <a:themeElements>
    <a:clrScheme name="BlueData 0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Slide Mstr - White / No Bkg / Dbl Head">
  <a:themeElements>
    <a:clrScheme name="Custom 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Closing Slide - Photo">
  <a:themeElements>
    <a:clrScheme name="BlueData 0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Closing Slide - Blue">
  <a:themeElements>
    <a:clrScheme name="BlueData 0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_Slide Mstr - White">
  <a:themeElements>
    <a:clrScheme name="Custom 1">
      <a:dk1>
        <a:srgbClr val="004875"/>
      </a:dk1>
      <a:lt1>
        <a:sysClr val="window" lastClr="FFFFFF"/>
      </a:lt1>
      <a:dk2>
        <a:srgbClr val="3596C8"/>
      </a:dk2>
      <a:lt2>
        <a:srgbClr val="E1E1E1"/>
      </a:lt2>
      <a:accent1>
        <a:srgbClr val="616161"/>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_Divider Mst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2_Divider Mst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BlueData BOD Meeting October 2014 v1.0">
  <a:themeElements>
    <a:clrScheme name="BlueData">
      <a:dk1>
        <a:sysClr val="windowText" lastClr="000000"/>
      </a:dk1>
      <a:lt1>
        <a:sysClr val="window" lastClr="FFFFFF"/>
      </a:lt1>
      <a:dk2>
        <a:srgbClr val="0F3D58"/>
      </a:dk2>
      <a:lt2>
        <a:srgbClr val="7FCCCF"/>
      </a:lt2>
      <a:accent1>
        <a:srgbClr val="44B1B6"/>
      </a:accent1>
      <a:accent2>
        <a:srgbClr val="3F5CA3"/>
      </a:accent2>
      <a:accent3>
        <a:srgbClr val="8AC87F"/>
      </a:accent3>
      <a:accent4>
        <a:srgbClr val="E57D75"/>
      </a:accent4>
      <a:accent5>
        <a:srgbClr val="5A884F"/>
      </a:accent5>
      <a:accent6>
        <a:srgbClr val="943836"/>
      </a:accent6>
      <a:hlink>
        <a:srgbClr val="0000FF"/>
      </a:hlink>
      <a:folHlink>
        <a:srgbClr val="800080"/>
      </a:folHlink>
    </a:clrScheme>
    <a:fontScheme name="Blue Data">
      <a:majorFont>
        <a:latin typeface="Proxima Nova Rg"/>
        <a:ea typeface=""/>
        <a:cs typeface=""/>
      </a:majorFont>
      <a:minorFont>
        <a:latin typeface="Proxima Nova L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50000"/>
            <a:lumOff val="50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3175">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800" dirty="0" smtClean="0">
            <a:solidFill>
              <a:schemeClr val="bg1">
                <a:lumMod val="65000"/>
              </a:schemeClr>
            </a:solidFill>
            <a:latin typeface="Proxima Nova Light"/>
            <a:cs typeface="Proxima Nova Light"/>
          </a:defRPr>
        </a:defPPr>
      </a:lstStyle>
    </a:txDef>
  </a:objectDefaults>
  <a:extraClrSchemeLst/>
</a:theme>
</file>

<file path=ppt/theme/theme17.xml><?xml version="1.0" encoding="utf-8"?>
<a:theme xmlns:a="http://schemas.openxmlformats.org/drawingml/2006/main" name="2_Title Mst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_Title Mstr - Blue">
  <a:themeElements>
    <a:clrScheme name="BlueData 0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Mstr - Blue">
  <a:themeElements>
    <a:clrScheme name="BlueData 0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itle Mstr - White">
  <a:themeElements>
    <a:clrScheme name="BlueData 0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ivider Mst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ivider Mstr - White">
  <a:themeElements>
    <a:clrScheme name="BlueData 0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Slide Mstr - Blue">
  <a:themeElements>
    <a:clrScheme name="BlueData 0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Slide Mstr - White">
  <a:themeElements>
    <a:clrScheme name="Custom 1">
      <a:dk1>
        <a:srgbClr val="004875"/>
      </a:dk1>
      <a:lt1>
        <a:sysClr val="window" lastClr="FFFFFF"/>
      </a:lt1>
      <a:dk2>
        <a:srgbClr val="3596C8"/>
      </a:dk2>
      <a:lt2>
        <a:srgbClr val="E1E1E1"/>
      </a:lt2>
      <a:accent1>
        <a:srgbClr val="616161"/>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Slide Mstr - White/ No Bkg">
  <a:themeElements>
    <a:clrScheme name="BlueData 0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Slide Mstr - White / Dbl Head">
  <a:themeElements>
    <a:clrScheme name="Custom 2">
      <a:dk1>
        <a:srgbClr val="004875"/>
      </a:dk1>
      <a:lt1>
        <a:sysClr val="window" lastClr="FFFFFF"/>
      </a:lt1>
      <a:dk2>
        <a:srgbClr val="3596C8"/>
      </a:dk2>
      <a:lt2>
        <a:srgbClr val="E1E1E1"/>
      </a:lt2>
      <a:accent1>
        <a:srgbClr val="7D7D7D"/>
      </a:accent1>
      <a:accent2>
        <a:srgbClr val="7D7D75"/>
      </a:accent2>
      <a:accent3>
        <a:srgbClr val="63B5DF"/>
      </a:accent3>
      <a:accent4>
        <a:srgbClr val="19719E"/>
      </a:accent4>
      <a:accent5>
        <a:srgbClr val="4BACC6"/>
      </a:accent5>
      <a:accent6>
        <a:srgbClr val="AFAFAF"/>
      </a:accent6>
      <a:hlink>
        <a:srgbClr val="63B5DF"/>
      </a:hlink>
      <a:folHlink>
        <a:srgbClr val="E1E1E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49715</TotalTime>
  <Words>5067</Words>
  <Application>Microsoft Macintosh PowerPoint</Application>
  <PresentationFormat>On-screen Show (16:9)</PresentationFormat>
  <Paragraphs>837</Paragraphs>
  <Slides>131</Slides>
  <Notes>37</Notes>
  <HiddenSlides>0</HiddenSlides>
  <MMClips>0</MMClips>
  <ScaleCrop>false</ScaleCrop>
  <HeadingPairs>
    <vt:vector size="4" baseType="variant">
      <vt:variant>
        <vt:lpstr>Theme</vt:lpstr>
      </vt:variant>
      <vt:variant>
        <vt:i4>18</vt:i4>
      </vt:variant>
      <vt:variant>
        <vt:lpstr>Slide Titles</vt:lpstr>
      </vt:variant>
      <vt:variant>
        <vt:i4>131</vt:i4>
      </vt:variant>
    </vt:vector>
  </HeadingPairs>
  <TitlesOfParts>
    <vt:vector size="149" baseType="lpstr">
      <vt:lpstr>Title Mstr - Photo</vt:lpstr>
      <vt:lpstr>Title Mstr - Blue</vt:lpstr>
      <vt:lpstr>Title Mstr - White</vt:lpstr>
      <vt:lpstr>Divider Mstr</vt:lpstr>
      <vt:lpstr>Divider Mstr - White</vt:lpstr>
      <vt:lpstr>Slide Mstr - Blue</vt:lpstr>
      <vt:lpstr>Slide Mstr - White</vt:lpstr>
      <vt:lpstr>Slide Mstr - White/ No Bkg</vt:lpstr>
      <vt:lpstr>Slide Mstr - White / Dbl Head</vt:lpstr>
      <vt:lpstr>Slide Mstr - White / No Bkg / Dbl Head</vt:lpstr>
      <vt:lpstr>Closing Slide - Photo</vt:lpstr>
      <vt:lpstr>Closing Slide - Blue</vt:lpstr>
      <vt:lpstr>1_Slide Mstr - White</vt:lpstr>
      <vt:lpstr>1_Divider Mstr</vt:lpstr>
      <vt:lpstr>2_Divider Mstr</vt:lpstr>
      <vt:lpstr>BlueData BOD Meeting October 2014 v1.0</vt:lpstr>
      <vt:lpstr>2_Title Mstr</vt:lpstr>
      <vt:lpstr>1_Title Mstr - Blue</vt:lpstr>
      <vt:lpstr>Agenda – Day 1</vt:lpstr>
      <vt:lpstr>workbench</vt:lpstr>
      <vt:lpstr> Agenda</vt:lpstr>
      <vt:lpstr>Install Appworkbench</vt:lpstr>
      <vt:lpstr>Pre-requisites for using AppWorkbench</vt:lpstr>
      <vt:lpstr>BlueData Workbench</vt:lpstr>
      <vt:lpstr> Concepts and exercises</vt:lpstr>
      <vt:lpstr>Categories Of Applications</vt:lpstr>
      <vt:lpstr>Adding a new app to Bluedata</vt:lpstr>
      <vt:lpstr>Enable application from UI</vt:lpstr>
      <vt:lpstr>Epic 3.4 Appstore images</vt:lpstr>
      <vt:lpstr>Auto extract and distribute .bin</vt:lpstr>
      <vt:lpstr>PowerPoint Presentation</vt:lpstr>
      <vt:lpstr>BlueData App Image (.bin file)</vt:lpstr>
      <vt:lpstr>Extract existing image sources</vt:lpstr>
      <vt:lpstr>UI related metadata in bin file</vt:lpstr>
      <vt:lpstr>Sample CentOS Dockerfile </vt:lpstr>
      <vt:lpstr>Sample RHEL Dockerfile </vt:lpstr>
      <vt:lpstr>Roles and Services</vt:lpstr>
      <vt:lpstr>Templatized configurations - Appconfig</vt:lpstr>
      <vt:lpstr>Runtime substitutions - Startscript</vt:lpstr>
      <vt:lpstr>Running Docker containers</vt:lpstr>
      <vt:lpstr>Bluedata Image details</vt:lpstr>
      <vt:lpstr>In scope and out of scope criteria</vt:lpstr>
      <vt:lpstr>PowerPoint Presentation</vt:lpstr>
      <vt:lpstr>Exercise : bin file management with “bdwb”</vt:lpstr>
      <vt:lpstr>Exercise : bin file management with “bdwb”</vt:lpstr>
      <vt:lpstr>Exercise : bin file management with “bdwb”</vt:lpstr>
      <vt:lpstr>Exercise : bin file management with “bdwb”</vt:lpstr>
      <vt:lpstr>Documentation </vt:lpstr>
      <vt:lpstr>Application workbench use cases</vt:lpstr>
      <vt:lpstr>PowerPoint Presentation</vt:lpstr>
      <vt:lpstr>Basic Spark Image building</vt:lpstr>
      <vt:lpstr>Building a basic Spark 2.2 image</vt:lpstr>
      <vt:lpstr>Spark 2.2 image- Dockerfile</vt:lpstr>
      <vt:lpstr>Spark 2.2 image- Dockerfile</vt:lpstr>
      <vt:lpstr>Spark 2.2 image- Appconfig</vt:lpstr>
      <vt:lpstr>Spark 2.2 image- Appconfig &gt; Spark</vt:lpstr>
      <vt:lpstr>Spark 2.2 image- Appconfig &gt; Spark</vt:lpstr>
      <vt:lpstr>Spark 2.2 image- Appconfig &gt; Spark</vt:lpstr>
      <vt:lpstr>Spark 2.2 image- Appconfig &gt; Spark</vt:lpstr>
      <vt:lpstr>Spark 2.2 image- Appconfig &gt; Spark</vt:lpstr>
      <vt:lpstr>Spark 2.2 image- Appconfig &gt; Spark</vt:lpstr>
      <vt:lpstr>Spark 2.2 image- Appconfig &gt; Spark</vt:lpstr>
      <vt:lpstr>Spark 2.2 image- Appconfig &gt; Spark</vt:lpstr>
      <vt:lpstr>Spark 2.2 image- Appconfig</vt:lpstr>
      <vt:lpstr>Spark 2.2 image- Appconfig</vt:lpstr>
      <vt:lpstr>Spark 2.2 image- Appconfig &gt; Spark</vt:lpstr>
      <vt:lpstr>Spark 2.2 image- Appconfig</vt:lpstr>
      <vt:lpstr>Spark 2.2 image-Logo_Spark.png</vt:lpstr>
      <vt:lpstr>Spark 2.2 image-WB file</vt:lpstr>
      <vt:lpstr>Spark 2.2 image-WB file (cont..)</vt:lpstr>
      <vt:lpstr>Source files for Lab exercises</vt:lpstr>
      <vt:lpstr>Spark Multi-role Image building</vt:lpstr>
      <vt:lpstr>What is Multi-role?</vt:lpstr>
      <vt:lpstr>Multi-role concepts:</vt:lpstr>
      <vt:lpstr>Spark221 multirole Image - Dockerfile</vt:lpstr>
      <vt:lpstr>Spark221 multirole Image - Dockerfile</vt:lpstr>
      <vt:lpstr>Spark221 multirole Image – Dockerfile</vt:lpstr>
      <vt:lpstr>Spark221 multirole Image – Spark Dockerfile</vt:lpstr>
      <vt:lpstr>Spark multirole Image- Jupyter Dockerfile</vt:lpstr>
      <vt:lpstr>Spark multirole Image –WB file</vt:lpstr>
      <vt:lpstr>Spark multirole Image –WB file(cont..)</vt:lpstr>
      <vt:lpstr>Spark multirole Image –WB file(cont..)</vt:lpstr>
      <vt:lpstr>Spark multirole Image –WB file(cont..)</vt:lpstr>
      <vt:lpstr>Spark multirole Image –WB file(cont..)</vt:lpstr>
      <vt:lpstr>Adding custom scripts to wb</vt:lpstr>
      <vt:lpstr>PowerPoint Presentation</vt:lpstr>
      <vt:lpstr>Agenda – Day 2</vt:lpstr>
      <vt:lpstr>  Upgrade CDH image</vt:lpstr>
      <vt:lpstr>Common Use Case 1: Upgrade CDH Image</vt:lpstr>
      <vt:lpstr>Step 1: Find existing CDH package and unpack file</vt:lpstr>
      <vt:lpstr>Step 2: Navigate to Docker file and update with CDH and CDH Manager software bits/parcels </vt:lpstr>
      <vt:lpstr>Step 2: Navigate to Docker file and update with CDH and CDH Manager software bits/parcels </vt:lpstr>
      <vt:lpstr>Step 2: Navigate to Docker file and update with CDH and CDH Manager software bits/parcels </vt:lpstr>
      <vt:lpstr>Step 2: Navigate to Docker file and update with CDH and CDH Manager software bits/parcels in cloudera-manager.repo</vt:lpstr>
      <vt:lpstr>Step 2: Navigate to Docker file and update with CDH and CDH Manager software bits/parcels </vt:lpstr>
      <vt:lpstr>Step 3: Create new JSON file corresponding to image</vt:lpstr>
      <vt:lpstr>Step 3: Edit JSON file to specify the correct parcels (based on Dockerfile)</vt:lpstr>
      <vt:lpstr>Step 4: Create new .wb file (update reference to JSON file &amp; builder organization)</vt:lpstr>
      <vt:lpstr>Step 5: Build .wb file </vt:lpstr>
      <vt:lpstr>Comprehensive upgrade script for CDH5.x upgrades</vt:lpstr>
      <vt:lpstr>BlueData App Store (before &amp; after)</vt:lpstr>
      <vt:lpstr>How to add new services to the existing CDH  image?</vt:lpstr>
      <vt:lpstr>How to add new services to the existing CDH  image?</vt:lpstr>
      <vt:lpstr>How to add new services to the existing CDH  image?</vt:lpstr>
      <vt:lpstr>How to add new services to the existing CDH  image?</vt:lpstr>
      <vt:lpstr>How to add new services to the existing CDH  image?</vt:lpstr>
      <vt:lpstr>Summary</vt:lpstr>
      <vt:lpstr>PowerPoint Presentation</vt:lpstr>
      <vt:lpstr>ActionScripts</vt:lpstr>
      <vt:lpstr>Use cases of ActionScripts</vt:lpstr>
      <vt:lpstr>Run model through Jupyter notebook</vt:lpstr>
      <vt:lpstr>Run a model through Spark-submit in CLI</vt:lpstr>
      <vt:lpstr>Run a model through ActionScript</vt:lpstr>
      <vt:lpstr>Run a model through ActionScript</vt:lpstr>
      <vt:lpstr>Run a model through Action Script</vt:lpstr>
      <vt:lpstr>Run a model through Action Script</vt:lpstr>
      <vt:lpstr>Run a model through Action Script</vt:lpstr>
      <vt:lpstr>Sample ActionScripts in github</vt:lpstr>
      <vt:lpstr>PowerPoint Presentation</vt:lpstr>
      <vt:lpstr>Agenda – Day 3</vt:lpstr>
      <vt:lpstr>PowerPoint Presentation</vt:lpstr>
      <vt:lpstr>What is REST API??</vt:lpstr>
      <vt:lpstr>BlueData Restful API</vt:lpstr>
      <vt:lpstr>Site Admin &amp; Tenant APIs</vt:lpstr>
      <vt:lpstr>Login &amp; session header API  </vt:lpstr>
      <vt:lpstr>             Switch to a tenant</vt:lpstr>
      <vt:lpstr>            Get all tenants</vt:lpstr>
      <vt:lpstr>Get a specific tenant &amp; configs</vt:lpstr>
      <vt:lpstr>    Get all cluster images</vt:lpstr>
      <vt:lpstr>Get virtual cluster resource info</vt:lpstr>
      <vt:lpstr>Retrieve Epic platform configuration</vt:lpstr>
      <vt:lpstr>Our API doc and references.</vt:lpstr>
      <vt:lpstr>V2 API doc reference</vt:lpstr>
      <vt:lpstr>PowerPoint Presentation</vt:lpstr>
      <vt:lpstr>Monitoring or Alerting mechanism</vt:lpstr>
      <vt:lpstr>Epic Platform Monitoring</vt:lpstr>
      <vt:lpstr>Epic Platform Alerting</vt:lpstr>
      <vt:lpstr>Epic Platform Alerting</vt:lpstr>
      <vt:lpstr>Setup email Alerts in Nagios</vt:lpstr>
      <vt:lpstr>Virtual cluster monitoring</vt:lpstr>
      <vt:lpstr>Virtual cluster monitoring</vt:lpstr>
      <vt:lpstr>Virtual cluster monitoring</vt:lpstr>
      <vt:lpstr>Virtual cluster monitoring</vt:lpstr>
      <vt:lpstr>Virtual cluster monitoring</vt:lpstr>
      <vt:lpstr>Virtual cluster monitoring</vt:lpstr>
      <vt:lpstr>Virtual cluster monitoring</vt:lpstr>
      <vt:lpstr>Virtual cluster alerting</vt:lpstr>
      <vt:lpstr>Virtual cluster alerting</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Prescott</dc:creator>
  <cp:lastModifiedBy>Sahiti Gunna</cp:lastModifiedBy>
  <cp:revision>912</cp:revision>
  <cp:lastPrinted>2015-10-28T18:53:36Z</cp:lastPrinted>
  <dcterms:created xsi:type="dcterms:W3CDTF">2015-09-23T02:54:37Z</dcterms:created>
  <dcterms:modified xsi:type="dcterms:W3CDTF">2018-08-08T00:49:10Z</dcterms:modified>
</cp:coreProperties>
</file>